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705" r:id="rId3"/>
    <p:sldMasterId id="2147483693" r:id="rId4"/>
  </p:sldMasterIdLst>
  <p:notesMasterIdLst>
    <p:notesMasterId r:id="rId26"/>
  </p:notesMasterIdLst>
  <p:sldIdLst>
    <p:sldId id="300" r:id="rId5"/>
    <p:sldId id="323" r:id="rId6"/>
    <p:sldId id="342" r:id="rId7"/>
    <p:sldId id="302" r:id="rId8"/>
    <p:sldId id="259" r:id="rId9"/>
    <p:sldId id="324" r:id="rId10"/>
    <p:sldId id="325" r:id="rId11"/>
    <p:sldId id="303" r:id="rId12"/>
    <p:sldId id="305" r:id="rId13"/>
    <p:sldId id="341" r:id="rId14"/>
    <p:sldId id="320" r:id="rId15"/>
    <p:sldId id="340" r:id="rId16"/>
    <p:sldId id="321" r:id="rId17"/>
    <p:sldId id="327" r:id="rId18"/>
    <p:sldId id="319" r:id="rId19"/>
    <p:sldId id="328" r:id="rId20"/>
    <p:sldId id="330" r:id="rId21"/>
    <p:sldId id="333" r:id="rId22"/>
    <p:sldId id="338" r:id="rId23"/>
    <p:sldId id="339"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74DB02-2D64-49AC-9DE6-DD0EF418FF35}" v="102" dt="2018-11-21T06:08:42.9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6" autoAdjust="0"/>
    <p:restoredTop sz="90684" autoAdjust="0"/>
  </p:normalViewPr>
  <p:slideViewPr>
    <p:cSldViewPr snapToGrid="0">
      <p:cViewPr varScale="1">
        <p:scale>
          <a:sx n="80" d="100"/>
          <a:sy n="80" d="100"/>
        </p:scale>
        <p:origin x="40" y="34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423428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Azure DevOps,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near-real time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11/21/2018 9:19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D512A-AA4F-4A0B-B41E-61AC81F1847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08F5D97-BCB3-4DD1-A732-EC2D38922EF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825B272-95B8-431E-8B16-0BEB75B70261}"/>
              </a:ext>
            </a:extLst>
          </p:cNvPr>
          <p:cNvSpPr>
            <a:spLocks noGrp="1"/>
          </p:cNvSpPr>
          <p:nvPr>
            <p:ph type="dt" sz="half" idx="10"/>
          </p:nvPr>
        </p:nvSpPr>
        <p:spPr>
          <a:xfrm>
            <a:off x="838200" y="6356350"/>
            <a:ext cx="2743200" cy="365125"/>
          </a:xfrm>
          <a:prstGeom prst="rect">
            <a:avLst/>
          </a:prstGeom>
        </p:spPr>
        <p:txBody>
          <a:bodyPr/>
          <a:lstStyle/>
          <a:p>
            <a:fld id="{6D54A2EC-56C7-4938-A17C-4875AABDD510}"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800B5C7F-C7C3-41F2-9D8D-53379B0D285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E6FCC1-8844-49EF-9112-2B98E220148A}"/>
              </a:ext>
            </a:extLst>
          </p:cNvPr>
          <p:cNvSpPr>
            <a:spLocks noGrp="1"/>
          </p:cNvSpPr>
          <p:nvPr>
            <p:ph type="sldNum" sz="quarter" idx="12"/>
          </p:nvPr>
        </p:nvSpPr>
        <p:spPr>
          <a:xfrm>
            <a:off x="8610600" y="6356350"/>
            <a:ext cx="2743200" cy="365125"/>
          </a:xfrm>
          <a:prstGeom prst="rect">
            <a:avLst/>
          </a:prstGeom>
        </p:spPr>
        <p:txBody>
          <a:bodyPr/>
          <a:lstStyle/>
          <a:p>
            <a:fld id="{0F318458-20FD-476E-9E73-802D2379DA5F}" type="slidenum">
              <a:rPr kumimoji="1" lang="ja-JP" altLang="en-US" smtClean="0"/>
              <a:t>‹#›</a:t>
            </a:fld>
            <a:endParaRPr kumimoji="1" lang="ja-JP" altLang="en-US"/>
          </a:p>
        </p:txBody>
      </p:sp>
    </p:spTree>
    <p:extLst>
      <p:ext uri="{BB962C8B-B14F-4D97-AF65-F5344CB8AC3E}">
        <p14:creationId xmlns:p14="http://schemas.microsoft.com/office/powerpoint/2010/main" val="8965526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A337E-6659-4CCE-9B63-2DF4BDF84531}"/>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2D23CD2-46D0-40EE-819F-ACF32CB1B7D9}"/>
              </a:ext>
            </a:extLst>
          </p:cNvPr>
          <p:cNvSpPr>
            <a:spLocks noGrp="1"/>
          </p:cNvSpPr>
          <p:nvPr>
            <p:ph idx="1"/>
          </p:nvPr>
        </p:nvSpPr>
        <p:spPr>
          <a:xfrm>
            <a:off x="838200" y="1825625"/>
            <a:ext cx="10515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9855E1D-1625-41CF-9062-2C62A1A4A9B7}"/>
              </a:ext>
            </a:extLst>
          </p:cNvPr>
          <p:cNvSpPr>
            <a:spLocks noGrp="1"/>
          </p:cNvSpPr>
          <p:nvPr>
            <p:ph type="dt" sz="half" idx="10"/>
          </p:nvPr>
        </p:nvSpPr>
        <p:spPr>
          <a:xfrm>
            <a:off x="838200" y="6356350"/>
            <a:ext cx="2743200" cy="365125"/>
          </a:xfrm>
          <a:prstGeom prst="rect">
            <a:avLst/>
          </a:prstGeom>
        </p:spPr>
        <p:txBody>
          <a:bodyPr/>
          <a:lstStyle/>
          <a:p>
            <a:fld id="{6D54A2EC-56C7-4938-A17C-4875AABDD510}"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DDA93B79-9EDE-485A-8D12-FA0338CFDF8F}"/>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BEF7479-E243-4788-A686-659003552C11}"/>
              </a:ext>
            </a:extLst>
          </p:cNvPr>
          <p:cNvSpPr>
            <a:spLocks noGrp="1"/>
          </p:cNvSpPr>
          <p:nvPr>
            <p:ph type="sldNum" sz="quarter" idx="12"/>
          </p:nvPr>
        </p:nvSpPr>
        <p:spPr>
          <a:xfrm>
            <a:off x="8610600" y="6356350"/>
            <a:ext cx="2743200" cy="365125"/>
          </a:xfrm>
          <a:prstGeom prst="rect">
            <a:avLst/>
          </a:prstGeom>
        </p:spPr>
        <p:txBody>
          <a:bodyPr/>
          <a:lstStyle/>
          <a:p>
            <a:fld id="{0F318458-20FD-476E-9E73-802D2379DA5F}" type="slidenum">
              <a:rPr kumimoji="1" lang="ja-JP" altLang="en-US" smtClean="0"/>
              <a:t>‹#›</a:t>
            </a:fld>
            <a:endParaRPr kumimoji="1" lang="ja-JP" altLang="en-US"/>
          </a:p>
        </p:txBody>
      </p:sp>
    </p:spTree>
    <p:extLst>
      <p:ext uri="{BB962C8B-B14F-4D97-AF65-F5344CB8AC3E}">
        <p14:creationId xmlns:p14="http://schemas.microsoft.com/office/powerpoint/2010/main" val="2242395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CD4F30-A746-4B2D-A93F-E17BC66CE47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A86DC20-F0C1-4777-9968-A52F81B70EB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3713FC8-C647-48E2-9B56-0373CCD348E5}"/>
              </a:ext>
            </a:extLst>
          </p:cNvPr>
          <p:cNvSpPr>
            <a:spLocks noGrp="1"/>
          </p:cNvSpPr>
          <p:nvPr>
            <p:ph type="dt" sz="half" idx="10"/>
          </p:nvPr>
        </p:nvSpPr>
        <p:spPr>
          <a:xfrm>
            <a:off x="838200" y="6356350"/>
            <a:ext cx="2743200" cy="365125"/>
          </a:xfrm>
          <a:prstGeom prst="rect">
            <a:avLst/>
          </a:prstGeom>
        </p:spPr>
        <p:txBody>
          <a:bodyPr/>
          <a:lstStyle/>
          <a:p>
            <a:fld id="{6D54A2EC-56C7-4938-A17C-4875AABDD510}"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9B3CEC12-54B8-4B5E-B01F-089BECDFCC8C}"/>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D0E8A30-E04D-4AF0-981C-49AADBD75BDC}"/>
              </a:ext>
            </a:extLst>
          </p:cNvPr>
          <p:cNvSpPr>
            <a:spLocks noGrp="1"/>
          </p:cNvSpPr>
          <p:nvPr>
            <p:ph type="sldNum" sz="quarter" idx="12"/>
          </p:nvPr>
        </p:nvSpPr>
        <p:spPr>
          <a:xfrm>
            <a:off x="8610600" y="6356350"/>
            <a:ext cx="2743200" cy="365125"/>
          </a:xfrm>
          <a:prstGeom prst="rect">
            <a:avLst/>
          </a:prstGeom>
        </p:spPr>
        <p:txBody>
          <a:bodyPr/>
          <a:lstStyle/>
          <a:p>
            <a:fld id="{0F318458-20FD-476E-9E73-802D2379DA5F}" type="slidenum">
              <a:rPr kumimoji="1" lang="ja-JP" altLang="en-US" smtClean="0"/>
              <a:t>‹#›</a:t>
            </a:fld>
            <a:endParaRPr kumimoji="1" lang="ja-JP" altLang="en-US"/>
          </a:p>
        </p:txBody>
      </p:sp>
    </p:spTree>
    <p:extLst>
      <p:ext uri="{BB962C8B-B14F-4D97-AF65-F5344CB8AC3E}">
        <p14:creationId xmlns:p14="http://schemas.microsoft.com/office/powerpoint/2010/main" val="18494847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62F0BD-A89F-4309-9979-78C7ED3E3CCC}"/>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2F59EC8-A22B-4FE5-AB82-E45C9175FF12}"/>
              </a:ext>
            </a:extLst>
          </p:cNvPr>
          <p:cNvSpPr>
            <a:spLocks noGrp="1"/>
          </p:cNvSpPr>
          <p:nvPr>
            <p:ph sz="half" idx="1"/>
          </p:nvPr>
        </p:nvSpPr>
        <p:spPr>
          <a:xfrm>
            <a:off x="838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6E72699-0296-4780-93F1-D0615F62FF91}"/>
              </a:ext>
            </a:extLst>
          </p:cNvPr>
          <p:cNvSpPr>
            <a:spLocks noGrp="1"/>
          </p:cNvSpPr>
          <p:nvPr>
            <p:ph sz="half" idx="2"/>
          </p:nvPr>
        </p:nvSpPr>
        <p:spPr>
          <a:xfrm>
            <a:off x="6172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BE75E35-A7E6-41BA-8111-53B22AE2A843}"/>
              </a:ext>
            </a:extLst>
          </p:cNvPr>
          <p:cNvSpPr>
            <a:spLocks noGrp="1"/>
          </p:cNvSpPr>
          <p:nvPr>
            <p:ph type="dt" sz="half" idx="10"/>
          </p:nvPr>
        </p:nvSpPr>
        <p:spPr>
          <a:xfrm>
            <a:off x="838200" y="6356350"/>
            <a:ext cx="2743200" cy="365125"/>
          </a:xfrm>
          <a:prstGeom prst="rect">
            <a:avLst/>
          </a:prstGeom>
        </p:spPr>
        <p:txBody>
          <a:bodyPr/>
          <a:lstStyle/>
          <a:p>
            <a:fld id="{6D54A2EC-56C7-4938-A17C-4875AABDD510}" type="datetimeFigureOut">
              <a:rPr kumimoji="1" lang="ja-JP" altLang="en-US" smtClean="0"/>
              <a:t>2018/11/21</a:t>
            </a:fld>
            <a:endParaRPr kumimoji="1" lang="ja-JP" altLang="en-US"/>
          </a:p>
        </p:txBody>
      </p:sp>
      <p:sp>
        <p:nvSpPr>
          <p:cNvPr id="6" name="フッター プレースホルダー 5">
            <a:extLst>
              <a:ext uri="{FF2B5EF4-FFF2-40B4-BE49-F238E27FC236}">
                <a16:creationId xmlns:a16="http://schemas.microsoft.com/office/drawing/2014/main" id="{B01AB3A6-B562-44EE-8126-81470BDCC977}"/>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565F5BE-A646-455A-A74C-2CD91BD46A78}"/>
              </a:ext>
            </a:extLst>
          </p:cNvPr>
          <p:cNvSpPr>
            <a:spLocks noGrp="1"/>
          </p:cNvSpPr>
          <p:nvPr>
            <p:ph type="sldNum" sz="quarter" idx="12"/>
          </p:nvPr>
        </p:nvSpPr>
        <p:spPr>
          <a:xfrm>
            <a:off x="8610600" y="6356350"/>
            <a:ext cx="2743200" cy="365125"/>
          </a:xfrm>
          <a:prstGeom prst="rect">
            <a:avLst/>
          </a:prstGeom>
        </p:spPr>
        <p:txBody>
          <a:bodyPr/>
          <a:lstStyle/>
          <a:p>
            <a:fld id="{0F318458-20FD-476E-9E73-802D2379DA5F}" type="slidenum">
              <a:rPr kumimoji="1" lang="ja-JP" altLang="en-US" smtClean="0"/>
              <a:t>‹#›</a:t>
            </a:fld>
            <a:endParaRPr kumimoji="1" lang="ja-JP" altLang="en-US"/>
          </a:p>
        </p:txBody>
      </p:sp>
    </p:spTree>
    <p:extLst>
      <p:ext uri="{BB962C8B-B14F-4D97-AF65-F5344CB8AC3E}">
        <p14:creationId xmlns:p14="http://schemas.microsoft.com/office/powerpoint/2010/main" val="3636730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A1A63-4144-44B2-844E-093D03DE2F63}"/>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9C05D4D-4BEC-4AEB-8584-C18D33EA475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AC6101C-B3B8-4BA7-9BA0-9479D7336635}"/>
              </a:ext>
            </a:extLst>
          </p:cNvPr>
          <p:cNvSpPr>
            <a:spLocks noGrp="1"/>
          </p:cNvSpPr>
          <p:nvPr>
            <p:ph sz="half" idx="2"/>
          </p:nvPr>
        </p:nvSpPr>
        <p:spPr>
          <a:xfrm>
            <a:off x="839788" y="2505075"/>
            <a:ext cx="5157787"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2860B6D-9A19-4ED3-9232-07A31364F57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09E29E5-E639-4B73-8879-18D249A7894E}"/>
              </a:ext>
            </a:extLst>
          </p:cNvPr>
          <p:cNvSpPr>
            <a:spLocks noGrp="1"/>
          </p:cNvSpPr>
          <p:nvPr>
            <p:ph sz="quarter" idx="4"/>
          </p:nvPr>
        </p:nvSpPr>
        <p:spPr>
          <a:xfrm>
            <a:off x="6172200" y="2505075"/>
            <a:ext cx="5183188"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A18C729-22B7-4D97-BB00-98D56FE0E90D}"/>
              </a:ext>
            </a:extLst>
          </p:cNvPr>
          <p:cNvSpPr>
            <a:spLocks noGrp="1"/>
          </p:cNvSpPr>
          <p:nvPr>
            <p:ph type="dt" sz="half" idx="10"/>
          </p:nvPr>
        </p:nvSpPr>
        <p:spPr>
          <a:xfrm>
            <a:off x="838200" y="6356350"/>
            <a:ext cx="2743200" cy="365125"/>
          </a:xfrm>
          <a:prstGeom prst="rect">
            <a:avLst/>
          </a:prstGeom>
        </p:spPr>
        <p:txBody>
          <a:bodyPr/>
          <a:lstStyle/>
          <a:p>
            <a:fld id="{6D54A2EC-56C7-4938-A17C-4875AABDD510}" type="datetimeFigureOut">
              <a:rPr kumimoji="1" lang="ja-JP" altLang="en-US" smtClean="0"/>
              <a:t>2018/11/21</a:t>
            </a:fld>
            <a:endParaRPr kumimoji="1" lang="ja-JP" altLang="en-US"/>
          </a:p>
        </p:txBody>
      </p:sp>
      <p:sp>
        <p:nvSpPr>
          <p:cNvPr id="8" name="フッター プレースホルダー 7">
            <a:extLst>
              <a:ext uri="{FF2B5EF4-FFF2-40B4-BE49-F238E27FC236}">
                <a16:creationId xmlns:a16="http://schemas.microsoft.com/office/drawing/2014/main" id="{FABDA473-4A32-42CF-9ABF-37EFDEC1A2F1}"/>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70EB543-22D1-416A-B214-AB15FFFE3220}"/>
              </a:ext>
            </a:extLst>
          </p:cNvPr>
          <p:cNvSpPr>
            <a:spLocks noGrp="1"/>
          </p:cNvSpPr>
          <p:nvPr>
            <p:ph type="sldNum" sz="quarter" idx="12"/>
          </p:nvPr>
        </p:nvSpPr>
        <p:spPr>
          <a:xfrm>
            <a:off x="8610600" y="6356350"/>
            <a:ext cx="2743200" cy="365125"/>
          </a:xfrm>
          <a:prstGeom prst="rect">
            <a:avLst/>
          </a:prstGeom>
        </p:spPr>
        <p:txBody>
          <a:bodyPr/>
          <a:lstStyle/>
          <a:p>
            <a:fld id="{0F318458-20FD-476E-9E73-802D2379DA5F}" type="slidenum">
              <a:rPr kumimoji="1" lang="ja-JP" altLang="en-US" smtClean="0"/>
              <a:t>‹#›</a:t>
            </a:fld>
            <a:endParaRPr kumimoji="1" lang="ja-JP" altLang="en-US"/>
          </a:p>
        </p:txBody>
      </p:sp>
    </p:spTree>
    <p:extLst>
      <p:ext uri="{BB962C8B-B14F-4D97-AF65-F5344CB8AC3E}">
        <p14:creationId xmlns:p14="http://schemas.microsoft.com/office/powerpoint/2010/main" val="7166446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D35E4-9229-441B-A006-255BED6B1CA1}"/>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58D042B-7427-429B-A30A-535C90BFAF70}"/>
              </a:ext>
            </a:extLst>
          </p:cNvPr>
          <p:cNvSpPr>
            <a:spLocks noGrp="1"/>
          </p:cNvSpPr>
          <p:nvPr>
            <p:ph type="dt" sz="half" idx="10"/>
          </p:nvPr>
        </p:nvSpPr>
        <p:spPr>
          <a:xfrm>
            <a:off x="838200" y="6356350"/>
            <a:ext cx="2743200" cy="365125"/>
          </a:xfrm>
          <a:prstGeom prst="rect">
            <a:avLst/>
          </a:prstGeom>
        </p:spPr>
        <p:txBody>
          <a:bodyPr/>
          <a:lstStyle/>
          <a:p>
            <a:fld id="{6D54A2EC-56C7-4938-A17C-4875AABDD510}" type="datetimeFigureOut">
              <a:rPr kumimoji="1" lang="ja-JP" altLang="en-US" smtClean="0"/>
              <a:t>2018/11/21</a:t>
            </a:fld>
            <a:endParaRPr kumimoji="1" lang="ja-JP" altLang="en-US"/>
          </a:p>
        </p:txBody>
      </p:sp>
      <p:sp>
        <p:nvSpPr>
          <p:cNvPr id="4" name="フッター プレースホルダー 3">
            <a:extLst>
              <a:ext uri="{FF2B5EF4-FFF2-40B4-BE49-F238E27FC236}">
                <a16:creationId xmlns:a16="http://schemas.microsoft.com/office/drawing/2014/main" id="{2827ABC3-7737-41DA-BD50-D75E09538B4B}"/>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8895A7B-7E25-4BC7-AA5D-C83067FDB0DE}"/>
              </a:ext>
            </a:extLst>
          </p:cNvPr>
          <p:cNvSpPr>
            <a:spLocks noGrp="1"/>
          </p:cNvSpPr>
          <p:nvPr>
            <p:ph type="sldNum" sz="quarter" idx="12"/>
          </p:nvPr>
        </p:nvSpPr>
        <p:spPr>
          <a:xfrm>
            <a:off x="8610600" y="6356350"/>
            <a:ext cx="2743200" cy="365125"/>
          </a:xfrm>
          <a:prstGeom prst="rect">
            <a:avLst/>
          </a:prstGeom>
        </p:spPr>
        <p:txBody>
          <a:bodyPr/>
          <a:lstStyle/>
          <a:p>
            <a:fld id="{0F318458-20FD-476E-9E73-802D2379DA5F}" type="slidenum">
              <a:rPr kumimoji="1" lang="ja-JP" altLang="en-US" smtClean="0"/>
              <a:t>‹#›</a:t>
            </a:fld>
            <a:endParaRPr kumimoji="1" lang="ja-JP" altLang="en-US"/>
          </a:p>
        </p:txBody>
      </p:sp>
    </p:spTree>
    <p:extLst>
      <p:ext uri="{BB962C8B-B14F-4D97-AF65-F5344CB8AC3E}">
        <p14:creationId xmlns:p14="http://schemas.microsoft.com/office/powerpoint/2010/main" val="3159632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EE2E57-77CB-478C-9CFF-815E8E7D354E}"/>
              </a:ext>
            </a:extLst>
          </p:cNvPr>
          <p:cNvSpPr>
            <a:spLocks noGrp="1"/>
          </p:cNvSpPr>
          <p:nvPr>
            <p:ph type="dt" sz="half" idx="10"/>
          </p:nvPr>
        </p:nvSpPr>
        <p:spPr>
          <a:xfrm>
            <a:off x="838200" y="6356350"/>
            <a:ext cx="2743200" cy="365125"/>
          </a:xfrm>
          <a:prstGeom prst="rect">
            <a:avLst/>
          </a:prstGeom>
        </p:spPr>
        <p:txBody>
          <a:bodyPr/>
          <a:lstStyle/>
          <a:p>
            <a:fld id="{6D54A2EC-56C7-4938-A17C-4875AABDD510}" type="datetimeFigureOut">
              <a:rPr kumimoji="1" lang="ja-JP" altLang="en-US" smtClean="0"/>
              <a:t>2018/11/21</a:t>
            </a:fld>
            <a:endParaRPr kumimoji="1" lang="ja-JP" altLang="en-US"/>
          </a:p>
        </p:txBody>
      </p:sp>
      <p:sp>
        <p:nvSpPr>
          <p:cNvPr id="3" name="フッター プレースホルダー 2">
            <a:extLst>
              <a:ext uri="{FF2B5EF4-FFF2-40B4-BE49-F238E27FC236}">
                <a16:creationId xmlns:a16="http://schemas.microsoft.com/office/drawing/2014/main" id="{3378E0B4-022C-4198-AB40-BA23100C47F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73A1A12-713A-4451-9FC8-A363FF2BE28E}"/>
              </a:ext>
            </a:extLst>
          </p:cNvPr>
          <p:cNvSpPr>
            <a:spLocks noGrp="1"/>
          </p:cNvSpPr>
          <p:nvPr>
            <p:ph type="sldNum" sz="quarter" idx="12"/>
          </p:nvPr>
        </p:nvSpPr>
        <p:spPr>
          <a:xfrm>
            <a:off x="8610600" y="6356350"/>
            <a:ext cx="2743200" cy="365125"/>
          </a:xfrm>
          <a:prstGeom prst="rect">
            <a:avLst/>
          </a:prstGeom>
        </p:spPr>
        <p:txBody>
          <a:bodyPr/>
          <a:lstStyle/>
          <a:p>
            <a:fld id="{0F318458-20FD-476E-9E73-802D2379DA5F}" type="slidenum">
              <a:rPr kumimoji="1" lang="ja-JP" altLang="en-US" smtClean="0"/>
              <a:t>‹#›</a:t>
            </a:fld>
            <a:endParaRPr kumimoji="1" lang="ja-JP" altLang="en-US"/>
          </a:p>
        </p:txBody>
      </p:sp>
    </p:spTree>
    <p:extLst>
      <p:ext uri="{BB962C8B-B14F-4D97-AF65-F5344CB8AC3E}">
        <p14:creationId xmlns:p14="http://schemas.microsoft.com/office/powerpoint/2010/main" val="1081872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D12201-C141-4B4D-B248-6E2A977A3FB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CB6B8FB-5DE5-40D9-9D10-4E2DD0EDB11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83013D7-86F5-4665-B46D-E25329960F8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6874DB6-3D90-40F5-A05C-247FE7395964}"/>
              </a:ext>
            </a:extLst>
          </p:cNvPr>
          <p:cNvSpPr>
            <a:spLocks noGrp="1"/>
          </p:cNvSpPr>
          <p:nvPr>
            <p:ph type="dt" sz="half" idx="10"/>
          </p:nvPr>
        </p:nvSpPr>
        <p:spPr>
          <a:xfrm>
            <a:off x="838200" y="6356350"/>
            <a:ext cx="2743200" cy="365125"/>
          </a:xfrm>
          <a:prstGeom prst="rect">
            <a:avLst/>
          </a:prstGeom>
        </p:spPr>
        <p:txBody>
          <a:bodyPr/>
          <a:lstStyle/>
          <a:p>
            <a:fld id="{6D54A2EC-56C7-4938-A17C-4875AABDD510}" type="datetimeFigureOut">
              <a:rPr kumimoji="1" lang="ja-JP" altLang="en-US" smtClean="0"/>
              <a:t>2018/11/21</a:t>
            </a:fld>
            <a:endParaRPr kumimoji="1" lang="ja-JP" altLang="en-US"/>
          </a:p>
        </p:txBody>
      </p:sp>
      <p:sp>
        <p:nvSpPr>
          <p:cNvPr id="6" name="フッター プレースホルダー 5">
            <a:extLst>
              <a:ext uri="{FF2B5EF4-FFF2-40B4-BE49-F238E27FC236}">
                <a16:creationId xmlns:a16="http://schemas.microsoft.com/office/drawing/2014/main" id="{407A6318-A733-4C12-9487-91044CD2DDA1}"/>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1C1A59D-80DE-470C-B623-DCD6360DEA28}"/>
              </a:ext>
            </a:extLst>
          </p:cNvPr>
          <p:cNvSpPr>
            <a:spLocks noGrp="1"/>
          </p:cNvSpPr>
          <p:nvPr>
            <p:ph type="sldNum" sz="quarter" idx="12"/>
          </p:nvPr>
        </p:nvSpPr>
        <p:spPr>
          <a:xfrm>
            <a:off x="8610600" y="6356350"/>
            <a:ext cx="2743200" cy="365125"/>
          </a:xfrm>
          <a:prstGeom prst="rect">
            <a:avLst/>
          </a:prstGeom>
        </p:spPr>
        <p:txBody>
          <a:bodyPr/>
          <a:lstStyle/>
          <a:p>
            <a:fld id="{0F318458-20FD-476E-9E73-802D2379DA5F}" type="slidenum">
              <a:rPr kumimoji="1" lang="ja-JP" altLang="en-US" smtClean="0"/>
              <a:t>‹#›</a:t>
            </a:fld>
            <a:endParaRPr kumimoji="1" lang="ja-JP" altLang="en-US"/>
          </a:p>
        </p:txBody>
      </p:sp>
    </p:spTree>
    <p:extLst>
      <p:ext uri="{BB962C8B-B14F-4D97-AF65-F5344CB8AC3E}">
        <p14:creationId xmlns:p14="http://schemas.microsoft.com/office/powerpoint/2010/main" val="40153806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47AAA1-BAB7-40E0-B201-AF2B1579631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6630AD8-01C8-4E9C-8952-66E9D75D3B6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FDEAB75-59CC-4F53-AE10-B2C4E57CAFA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EFA757F-AB7B-4CFD-AF07-0F7BA58D3EBD}"/>
              </a:ext>
            </a:extLst>
          </p:cNvPr>
          <p:cNvSpPr>
            <a:spLocks noGrp="1"/>
          </p:cNvSpPr>
          <p:nvPr>
            <p:ph type="dt" sz="half" idx="10"/>
          </p:nvPr>
        </p:nvSpPr>
        <p:spPr>
          <a:xfrm>
            <a:off x="838200" y="6356350"/>
            <a:ext cx="2743200" cy="365125"/>
          </a:xfrm>
          <a:prstGeom prst="rect">
            <a:avLst/>
          </a:prstGeom>
        </p:spPr>
        <p:txBody>
          <a:bodyPr/>
          <a:lstStyle/>
          <a:p>
            <a:fld id="{6D54A2EC-56C7-4938-A17C-4875AABDD510}" type="datetimeFigureOut">
              <a:rPr kumimoji="1" lang="ja-JP" altLang="en-US" smtClean="0"/>
              <a:t>2018/11/21</a:t>
            </a:fld>
            <a:endParaRPr kumimoji="1" lang="ja-JP" altLang="en-US"/>
          </a:p>
        </p:txBody>
      </p:sp>
      <p:sp>
        <p:nvSpPr>
          <p:cNvPr id="6" name="フッター プレースホルダー 5">
            <a:extLst>
              <a:ext uri="{FF2B5EF4-FFF2-40B4-BE49-F238E27FC236}">
                <a16:creationId xmlns:a16="http://schemas.microsoft.com/office/drawing/2014/main" id="{22C34B27-4395-46C6-9A6F-814CFB1BA19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76B7CDB-9A97-4491-BB71-1DCC424E7A90}"/>
              </a:ext>
            </a:extLst>
          </p:cNvPr>
          <p:cNvSpPr>
            <a:spLocks noGrp="1"/>
          </p:cNvSpPr>
          <p:nvPr>
            <p:ph type="sldNum" sz="quarter" idx="12"/>
          </p:nvPr>
        </p:nvSpPr>
        <p:spPr>
          <a:xfrm>
            <a:off x="8610600" y="6356350"/>
            <a:ext cx="2743200" cy="365125"/>
          </a:xfrm>
          <a:prstGeom prst="rect">
            <a:avLst/>
          </a:prstGeom>
        </p:spPr>
        <p:txBody>
          <a:bodyPr/>
          <a:lstStyle/>
          <a:p>
            <a:fld id="{0F318458-20FD-476E-9E73-802D2379DA5F}" type="slidenum">
              <a:rPr kumimoji="1" lang="ja-JP" altLang="en-US" smtClean="0"/>
              <a:t>‹#›</a:t>
            </a:fld>
            <a:endParaRPr kumimoji="1" lang="ja-JP" altLang="en-US"/>
          </a:p>
        </p:txBody>
      </p:sp>
    </p:spTree>
    <p:extLst>
      <p:ext uri="{BB962C8B-B14F-4D97-AF65-F5344CB8AC3E}">
        <p14:creationId xmlns:p14="http://schemas.microsoft.com/office/powerpoint/2010/main" val="37403892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C089D1-81EC-4FC1-A9CA-D4E620EB0871}"/>
              </a:ext>
            </a:extLst>
          </p:cNvPr>
          <p:cNvSpPr>
            <a:spLocks noGrp="1"/>
          </p:cNvSpPr>
          <p:nvPr>
            <p:ph type="title"/>
          </p:nvPr>
        </p:nvSpPr>
        <p:spPr>
          <a:xfrm>
            <a:off x="838200" y="365125"/>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E22E7CE-3CE3-441B-888B-F6044C9C3926}"/>
              </a:ext>
            </a:extLst>
          </p:cNvPr>
          <p:cNvSpPr>
            <a:spLocks noGrp="1"/>
          </p:cNvSpPr>
          <p:nvPr>
            <p:ph type="body" orient="vert" idx="1"/>
          </p:nvPr>
        </p:nvSpPr>
        <p:spPr>
          <a:xfrm>
            <a:off x="838200" y="1825625"/>
            <a:ext cx="10515600" cy="43513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E74EADE-DC0A-4909-A4C0-EADC18A1D848}"/>
              </a:ext>
            </a:extLst>
          </p:cNvPr>
          <p:cNvSpPr>
            <a:spLocks noGrp="1"/>
          </p:cNvSpPr>
          <p:nvPr>
            <p:ph type="dt" sz="half" idx="10"/>
          </p:nvPr>
        </p:nvSpPr>
        <p:spPr>
          <a:xfrm>
            <a:off x="838200" y="6356350"/>
            <a:ext cx="2743200" cy="365125"/>
          </a:xfrm>
          <a:prstGeom prst="rect">
            <a:avLst/>
          </a:prstGeom>
        </p:spPr>
        <p:txBody>
          <a:bodyPr/>
          <a:lstStyle/>
          <a:p>
            <a:fld id="{6D54A2EC-56C7-4938-A17C-4875AABDD510}"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27738411-D838-4FA6-B920-9396A4A2CD95}"/>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38FAA3-6160-49E5-AC85-D66C82D66E45}"/>
              </a:ext>
            </a:extLst>
          </p:cNvPr>
          <p:cNvSpPr>
            <a:spLocks noGrp="1"/>
          </p:cNvSpPr>
          <p:nvPr>
            <p:ph type="sldNum" sz="quarter" idx="12"/>
          </p:nvPr>
        </p:nvSpPr>
        <p:spPr>
          <a:xfrm>
            <a:off x="8610600" y="6356350"/>
            <a:ext cx="2743200" cy="365125"/>
          </a:xfrm>
          <a:prstGeom prst="rect">
            <a:avLst/>
          </a:prstGeom>
        </p:spPr>
        <p:txBody>
          <a:bodyPr/>
          <a:lstStyle/>
          <a:p>
            <a:fld id="{0F318458-20FD-476E-9E73-802D2379DA5F}" type="slidenum">
              <a:rPr kumimoji="1" lang="ja-JP" altLang="en-US" smtClean="0"/>
              <a:t>‹#›</a:t>
            </a:fld>
            <a:endParaRPr kumimoji="1" lang="ja-JP" altLang="en-US"/>
          </a:p>
        </p:txBody>
      </p:sp>
    </p:spTree>
    <p:extLst>
      <p:ext uri="{BB962C8B-B14F-4D97-AF65-F5344CB8AC3E}">
        <p14:creationId xmlns:p14="http://schemas.microsoft.com/office/powerpoint/2010/main" val="2071290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E18C1CA-37D0-4DCF-948E-5E8D1880457F}"/>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9E425CA-2148-443B-B762-DDC864C59D18}"/>
              </a:ext>
            </a:extLst>
          </p:cNvPr>
          <p:cNvSpPr>
            <a:spLocks noGrp="1"/>
          </p:cNvSpPr>
          <p:nvPr>
            <p:ph type="body" orient="vert" idx="1"/>
          </p:nvPr>
        </p:nvSpPr>
        <p:spPr>
          <a:xfrm>
            <a:off x="838200" y="365125"/>
            <a:ext cx="7734300" cy="58118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409428-EAFA-424D-A1AB-30A9E32D6DA7}"/>
              </a:ext>
            </a:extLst>
          </p:cNvPr>
          <p:cNvSpPr>
            <a:spLocks noGrp="1"/>
          </p:cNvSpPr>
          <p:nvPr>
            <p:ph type="dt" sz="half" idx="10"/>
          </p:nvPr>
        </p:nvSpPr>
        <p:spPr>
          <a:xfrm>
            <a:off x="838200" y="6356350"/>
            <a:ext cx="2743200" cy="365125"/>
          </a:xfrm>
          <a:prstGeom prst="rect">
            <a:avLst/>
          </a:prstGeom>
        </p:spPr>
        <p:txBody>
          <a:bodyPr/>
          <a:lstStyle/>
          <a:p>
            <a:fld id="{6D54A2EC-56C7-4938-A17C-4875AABDD510}"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48B37DC7-AFD0-40A8-8CF2-10AC1E8731F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2CFA51B-87AD-4B6A-8B3B-3832D692BDC7}"/>
              </a:ext>
            </a:extLst>
          </p:cNvPr>
          <p:cNvSpPr>
            <a:spLocks noGrp="1"/>
          </p:cNvSpPr>
          <p:nvPr>
            <p:ph type="sldNum" sz="quarter" idx="12"/>
          </p:nvPr>
        </p:nvSpPr>
        <p:spPr>
          <a:xfrm>
            <a:off x="8610600" y="6356350"/>
            <a:ext cx="2743200" cy="365125"/>
          </a:xfrm>
          <a:prstGeom prst="rect">
            <a:avLst/>
          </a:prstGeom>
        </p:spPr>
        <p:txBody>
          <a:bodyPr/>
          <a:lstStyle/>
          <a:p>
            <a:fld id="{0F318458-20FD-476E-9E73-802D2379DA5F}" type="slidenum">
              <a:rPr kumimoji="1" lang="ja-JP" altLang="en-US" smtClean="0"/>
              <a:t>‹#›</a:t>
            </a:fld>
            <a:endParaRPr kumimoji="1" lang="ja-JP" altLang="en-US"/>
          </a:p>
        </p:txBody>
      </p:sp>
    </p:spTree>
    <p:extLst>
      <p:ext uri="{BB962C8B-B14F-4D97-AF65-F5344CB8AC3E}">
        <p14:creationId xmlns:p14="http://schemas.microsoft.com/office/powerpoint/2010/main" val="2788830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BDCBF-95A4-4DD1-B090-0D6D3A6C24B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E2087F5-08C3-474F-A30D-5808002BA5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18CE378-C5DA-4165-BA7D-18349E23BCC6}"/>
              </a:ext>
            </a:extLst>
          </p:cNvPr>
          <p:cNvSpPr>
            <a:spLocks noGrp="1"/>
          </p:cNvSpPr>
          <p:nvPr>
            <p:ph type="dt" sz="half" idx="10"/>
          </p:nvPr>
        </p:nvSpPr>
        <p:spPr/>
        <p:txBody>
          <a:bodyPr/>
          <a:lstStyle/>
          <a:p>
            <a:fld id="{D6F43C99-B0D2-4EC5-935F-85FF81C83ED5}"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5D5556DB-873B-4CD5-82E9-F21776D481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C6B9BD8-EC1C-494C-AD9A-FC8554FEB58C}"/>
              </a:ext>
            </a:extLst>
          </p:cNvPr>
          <p:cNvSpPr>
            <a:spLocks noGrp="1"/>
          </p:cNvSpPr>
          <p:nvPr>
            <p:ph type="sldNum" sz="quarter" idx="12"/>
          </p:nvPr>
        </p:nvSpPr>
        <p:spPr/>
        <p:txBody>
          <a:body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7952191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C7C712-BC08-48EA-BFCA-6103ED1FFC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0420067-453E-499F-978A-26B3F5A13B7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0E3E7A-576B-4234-B17E-C41EEFB6DF3C}"/>
              </a:ext>
            </a:extLst>
          </p:cNvPr>
          <p:cNvSpPr>
            <a:spLocks noGrp="1"/>
          </p:cNvSpPr>
          <p:nvPr>
            <p:ph type="dt" sz="half" idx="10"/>
          </p:nvPr>
        </p:nvSpPr>
        <p:spPr/>
        <p:txBody>
          <a:bodyPr/>
          <a:lstStyle/>
          <a:p>
            <a:fld id="{D6F43C99-B0D2-4EC5-935F-85FF81C83ED5}"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6433E0C8-5EB0-4FA1-9821-499817F9AE2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DFDA630-DE66-4C47-90BA-029F9227F2EE}"/>
              </a:ext>
            </a:extLst>
          </p:cNvPr>
          <p:cNvSpPr>
            <a:spLocks noGrp="1"/>
          </p:cNvSpPr>
          <p:nvPr>
            <p:ph type="sldNum" sz="quarter" idx="12"/>
          </p:nvPr>
        </p:nvSpPr>
        <p:spPr/>
        <p:txBody>
          <a:body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1939810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A7DFC4-CC38-4DFA-9EFD-C0F78318B80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E8FBBA4-E396-465C-9419-06E151B71D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9673AF3-2555-4413-85D5-590DDD9931C2}"/>
              </a:ext>
            </a:extLst>
          </p:cNvPr>
          <p:cNvSpPr>
            <a:spLocks noGrp="1"/>
          </p:cNvSpPr>
          <p:nvPr>
            <p:ph type="dt" sz="half" idx="10"/>
          </p:nvPr>
        </p:nvSpPr>
        <p:spPr/>
        <p:txBody>
          <a:bodyPr/>
          <a:lstStyle/>
          <a:p>
            <a:fld id="{D6F43C99-B0D2-4EC5-935F-85FF81C83ED5}"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9E9B9D24-805F-4ADD-A5CF-FF49F1BE478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84AAA0-073A-4D38-A840-387FF637CBFD}"/>
              </a:ext>
            </a:extLst>
          </p:cNvPr>
          <p:cNvSpPr>
            <a:spLocks noGrp="1"/>
          </p:cNvSpPr>
          <p:nvPr>
            <p:ph type="sldNum" sz="quarter" idx="12"/>
          </p:nvPr>
        </p:nvSpPr>
        <p:spPr/>
        <p:txBody>
          <a:body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23260279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C03D97-E081-4486-AA1C-0FB46C2227F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5D42AD4-CC11-47DB-875E-7A1F4562076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3FF719B-6B11-495B-8D5D-F1950644F0F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DC5FDF8-C368-4CAE-B2AD-BD644AB4578D}"/>
              </a:ext>
            </a:extLst>
          </p:cNvPr>
          <p:cNvSpPr>
            <a:spLocks noGrp="1"/>
          </p:cNvSpPr>
          <p:nvPr>
            <p:ph type="dt" sz="half" idx="10"/>
          </p:nvPr>
        </p:nvSpPr>
        <p:spPr/>
        <p:txBody>
          <a:bodyPr/>
          <a:lstStyle/>
          <a:p>
            <a:fld id="{D6F43C99-B0D2-4EC5-935F-85FF81C83ED5}" type="datetimeFigureOut">
              <a:rPr kumimoji="1" lang="ja-JP" altLang="en-US" smtClean="0"/>
              <a:t>2018/11/21</a:t>
            </a:fld>
            <a:endParaRPr kumimoji="1" lang="ja-JP" altLang="en-US"/>
          </a:p>
        </p:txBody>
      </p:sp>
      <p:sp>
        <p:nvSpPr>
          <p:cNvPr id="6" name="フッター プレースホルダー 5">
            <a:extLst>
              <a:ext uri="{FF2B5EF4-FFF2-40B4-BE49-F238E27FC236}">
                <a16:creationId xmlns:a16="http://schemas.microsoft.com/office/drawing/2014/main" id="{73475E4F-8304-4E1C-A03D-A4E99AEE46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AA5E47A-8C2E-4C5E-ACCF-8ACC6B70B32E}"/>
              </a:ext>
            </a:extLst>
          </p:cNvPr>
          <p:cNvSpPr>
            <a:spLocks noGrp="1"/>
          </p:cNvSpPr>
          <p:nvPr>
            <p:ph type="sldNum" sz="quarter" idx="12"/>
          </p:nvPr>
        </p:nvSpPr>
        <p:spPr/>
        <p:txBody>
          <a:body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28195937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1885CC-BC04-45A2-A3CE-8B59C39135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5AC3AD5-EE5E-4C92-B696-4433A63374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2AEB77C-456E-4429-89FE-D0714DE50C0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614D900-D734-46F3-931C-22299328CA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BE2110D-EE6D-4214-BBC8-EEB6CC25A3A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D463AB4-F750-4198-BFB2-594295B9B6FA}"/>
              </a:ext>
            </a:extLst>
          </p:cNvPr>
          <p:cNvSpPr>
            <a:spLocks noGrp="1"/>
          </p:cNvSpPr>
          <p:nvPr>
            <p:ph type="dt" sz="half" idx="10"/>
          </p:nvPr>
        </p:nvSpPr>
        <p:spPr/>
        <p:txBody>
          <a:bodyPr/>
          <a:lstStyle/>
          <a:p>
            <a:fld id="{D6F43C99-B0D2-4EC5-935F-85FF81C83ED5}" type="datetimeFigureOut">
              <a:rPr kumimoji="1" lang="ja-JP" altLang="en-US" smtClean="0"/>
              <a:t>2018/11/21</a:t>
            </a:fld>
            <a:endParaRPr kumimoji="1" lang="ja-JP" altLang="en-US"/>
          </a:p>
        </p:txBody>
      </p:sp>
      <p:sp>
        <p:nvSpPr>
          <p:cNvPr id="8" name="フッター プレースホルダー 7">
            <a:extLst>
              <a:ext uri="{FF2B5EF4-FFF2-40B4-BE49-F238E27FC236}">
                <a16:creationId xmlns:a16="http://schemas.microsoft.com/office/drawing/2014/main" id="{85289235-863B-40C6-B3D2-FB27C973B77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17B2ABE-06AA-4269-91C6-DCCE59A7D860}"/>
              </a:ext>
            </a:extLst>
          </p:cNvPr>
          <p:cNvSpPr>
            <a:spLocks noGrp="1"/>
          </p:cNvSpPr>
          <p:nvPr>
            <p:ph type="sldNum" sz="quarter" idx="12"/>
          </p:nvPr>
        </p:nvSpPr>
        <p:spPr/>
        <p:txBody>
          <a:body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21306927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D8FADC-737D-4D31-A267-778B2699C0F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C8ED0A5-B620-4FAD-82EA-FDF21BAD92B1}"/>
              </a:ext>
            </a:extLst>
          </p:cNvPr>
          <p:cNvSpPr>
            <a:spLocks noGrp="1"/>
          </p:cNvSpPr>
          <p:nvPr>
            <p:ph type="dt" sz="half" idx="10"/>
          </p:nvPr>
        </p:nvSpPr>
        <p:spPr/>
        <p:txBody>
          <a:bodyPr/>
          <a:lstStyle/>
          <a:p>
            <a:fld id="{D6F43C99-B0D2-4EC5-935F-85FF81C83ED5}" type="datetimeFigureOut">
              <a:rPr kumimoji="1" lang="ja-JP" altLang="en-US" smtClean="0"/>
              <a:t>2018/11/21</a:t>
            </a:fld>
            <a:endParaRPr kumimoji="1" lang="ja-JP" altLang="en-US"/>
          </a:p>
        </p:txBody>
      </p:sp>
      <p:sp>
        <p:nvSpPr>
          <p:cNvPr id="4" name="フッター プレースホルダー 3">
            <a:extLst>
              <a:ext uri="{FF2B5EF4-FFF2-40B4-BE49-F238E27FC236}">
                <a16:creationId xmlns:a16="http://schemas.microsoft.com/office/drawing/2014/main" id="{433B2E2E-07C4-4C50-B8E4-5AEE8797649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BA47E1C-0DEF-40C5-9935-DE143FF0F265}"/>
              </a:ext>
            </a:extLst>
          </p:cNvPr>
          <p:cNvSpPr>
            <a:spLocks noGrp="1"/>
          </p:cNvSpPr>
          <p:nvPr>
            <p:ph type="sldNum" sz="quarter" idx="12"/>
          </p:nvPr>
        </p:nvSpPr>
        <p:spPr/>
        <p:txBody>
          <a:body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37960708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A92625F-0B3A-467E-B32D-866D5CB6810E}"/>
              </a:ext>
            </a:extLst>
          </p:cNvPr>
          <p:cNvSpPr>
            <a:spLocks noGrp="1"/>
          </p:cNvSpPr>
          <p:nvPr>
            <p:ph type="dt" sz="half" idx="10"/>
          </p:nvPr>
        </p:nvSpPr>
        <p:spPr/>
        <p:txBody>
          <a:bodyPr/>
          <a:lstStyle/>
          <a:p>
            <a:fld id="{D6F43C99-B0D2-4EC5-935F-85FF81C83ED5}" type="datetimeFigureOut">
              <a:rPr kumimoji="1" lang="ja-JP" altLang="en-US" smtClean="0"/>
              <a:t>2018/11/21</a:t>
            </a:fld>
            <a:endParaRPr kumimoji="1" lang="ja-JP" altLang="en-US"/>
          </a:p>
        </p:txBody>
      </p:sp>
      <p:sp>
        <p:nvSpPr>
          <p:cNvPr id="3" name="フッター プレースホルダー 2">
            <a:extLst>
              <a:ext uri="{FF2B5EF4-FFF2-40B4-BE49-F238E27FC236}">
                <a16:creationId xmlns:a16="http://schemas.microsoft.com/office/drawing/2014/main" id="{09315C5D-E784-4A00-A6C0-BF7C77461B8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CF6D0E7-B56D-4445-9B70-3E3E85076CFF}"/>
              </a:ext>
            </a:extLst>
          </p:cNvPr>
          <p:cNvSpPr>
            <a:spLocks noGrp="1"/>
          </p:cNvSpPr>
          <p:nvPr>
            <p:ph type="sldNum" sz="quarter" idx="12"/>
          </p:nvPr>
        </p:nvSpPr>
        <p:spPr/>
        <p:txBody>
          <a:body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10172563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12F405-6C82-4660-B1B6-0BB46A82211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A4E7FF5-2109-4C21-8CA8-F0C2C20699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47CD73B-CD12-4204-806C-45A64FB64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CA6B038-8CA4-47B1-9319-7484A2D467A6}"/>
              </a:ext>
            </a:extLst>
          </p:cNvPr>
          <p:cNvSpPr>
            <a:spLocks noGrp="1"/>
          </p:cNvSpPr>
          <p:nvPr>
            <p:ph type="dt" sz="half" idx="10"/>
          </p:nvPr>
        </p:nvSpPr>
        <p:spPr/>
        <p:txBody>
          <a:bodyPr/>
          <a:lstStyle/>
          <a:p>
            <a:fld id="{D6F43C99-B0D2-4EC5-935F-85FF81C83ED5}" type="datetimeFigureOut">
              <a:rPr kumimoji="1" lang="ja-JP" altLang="en-US" smtClean="0"/>
              <a:t>2018/11/21</a:t>
            </a:fld>
            <a:endParaRPr kumimoji="1" lang="ja-JP" altLang="en-US"/>
          </a:p>
        </p:txBody>
      </p:sp>
      <p:sp>
        <p:nvSpPr>
          <p:cNvPr id="6" name="フッター プレースホルダー 5">
            <a:extLst>
              <a:ext uri="{FF2B5EF4-FFF2-40B4-BE49-F238E27FC236}">
                <a16:creationId xmlns:a16="http://schemas.microsoft.com/office/drawing/2014/main" id="{3104E20A-3A6C-440D-AF54-F97209D09C7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5D48217-B24D-4224-8DD5-45BCF1B20C1F}"/>
              </a:ext>
            </a:extLst>
          </p:cNvPr>
          <p:cNvSpPr>
            <a:spLocks noGrp="1"/>
          </p:cNvSpPr>
          <p:nvPr>
            <p:ph type="sldNum" sz="quarter" idx="12"/>
          </p:nvPr>
        </p:nvSpPr>
        <p:spPr/>
        <p:txBody>
          <a:body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24973025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7DC647-7F5D-4245-8EF9-3564EB69B12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CD5F642-9634-4F54-B820-1782117C45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937D27-0292-4B99-8B36-2D9EADB2D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7042BB2-01B9-43BF-BF77-C576ECECA584}"/>
              </a:ext>
            </a:extLst>
          </p:cNvPr>
          <p:cNvSpPr>
            <a:spLocks noGrp="1"/>
          </p:cNvSpPr>
          <p:nvPr>
            <p:ph type="dt" sz="half" idx="10"/>
          </p:nvPr>
        </p:nvSpPr>
        <p:spPr/>
        <p:txBody>
          <a:bodyPr/>
          <a:lstStyle/>
          <a:p>
            <a:fld id="{D6F43C99-B0D2-4EC5-935F-85FF81C83ED5}" type="datetimeFigureOut">
              <a:rPr kumimoji="1" lang="ja-JP" altLang="en-US" smtClean="0"/>
              <a:t>2018/11/21</a:t>
            </a:fld>
            <a:endParaRPr kumimoji="1" lang="ja-JP" altLang="en-US"/>
          </a:p>
        </p:txBody>
      </p:sp>
      <p:sp>
        <p:nvSpPr>
          <p:cNvPr id="6" name="フッター プレースホルダー 5">
            <a:extLst>
              <a:ext uri="{FF2B5EF4-FFF2-40B4-BE49-F238E27FC236}">
                <a16:creationId xmlns:a16="http://schemas.microsoft.com/office/drawing/2014/main" id="{25342ED2-93C6-4B72-B7EF-0BA7700F7A3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858EAE6-6EDF-495A-9964-0459A36AEB22}"/>
              </a:ext>
            </a:extLst>
          </p:cNvPr>
          <p:cNvSpPr>
            <a:spLocks noGrp="1"/>
          </p:cNvSpPr>
          <p:nvPr>
            <p:ph type="sldNum" sz="quarter" idx="12"/>
          </p:nvPr>
        </p:nvSpPr>
        <p:spPr/>
        <p:txBody>
          <a:body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3376031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D4C11D-98D8-4241-A4EC-39BC0889EE5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5CE55A2-2307-4AE2-8F8B-D084C3C0B8E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2C22038-4493-4559-8D90-93A87642923C}"/>
              </a:ext>
            </a:extLst>
          </p:cNvPr>
          <p:cNvSpPr>
            <a:spLocks noGrp="1"/>
          </p:cNvSpPr>
          <p:nvPr>
            <p:ph type="dt" sz="half" idx="10"/>
          </p:nvPr>
        </p:nvSpPr>
        <p:spPr/>
        <p:txBody>
          <a:bodyPr/>
          <a:lstStyle/>
          <a:p>
            <a:fld id="{D6F43C99-B0D2-4EC5-935F-85FF81C83ED5}"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BABEB56A-2D8A-4BC6-87E5-DEE7A7BAF10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A2519C-1A16-4F30-953F-8D6F2404B7ED}"/>
              </a:ext>
            </a:extLst>
          </p:cNvPr>
          <p:cNvSpPr>
            <a:spLocks noGrp="1"/>
          </p:cNvSpPr>
          <p:nvPr>
            <p:ph type="sldNum" sz="quarter" idx="12"/>
          </p:nvPr>
        </p:nvSpPr>
        <p:spPr/>
        <p:txBody>
          <a:body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20016778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5895FF8-6D70-45F1-99A6-23131BC1137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D0CA745-DF85-423F-94A6-595866466FC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B58538-CDEB-4D2A-9837-833D0CF65753}"/>
              </a:ext>
            </a:extLst>
          </p:cNvPr>
          <p:cNvSpPr>
            <a:spLocks noGrp="1"/>
          </p:cNvSpPr>
          <p:nvPr>
            <p:ph type="dt" sz="half" idx="10"/>
          </p:nvPr>
        </p:nvSpPr>
        <p:spPr/>
        <p:txBody>
          <a:bodyPr/>
          <a:lstStyle/>
          <a:p>
            <a:fld id="{D6F43C99-B0D2-4EC5-935F-85FF81C83ED5}"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CD5A0FD2-781A-4E72-A934-56FB5984CA9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B2C456-22FA-412E-BCAC-709CE179B1B2}"/>
              </a:ext>
            </a:extLst>
          </p:cNvPr>
          <p:cNvSpPr>
            <a:spLocks noGrp="1"/>
          </p:cNvSpPr>
          <p:nvPr>
            <p:ph type="sldNum" sz="quarter" idx="12"/>
          </p:nvPr>
        </p:nvSpPr>
        <p:spPr/>
        <p:txBody>
          <a:body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339976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34220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750E93E-8DD3-4427-BC52-066D99A891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2F309A-F598-473A-9CC4-9CAE89B68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B984C2C-9AE1-4AB3-A68D-463C5AFBDC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43C99-B0D2-4EC5-935F-85FF81C83ED5}"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501F50EC-A2AA-44F4-8D40-1028BDDC57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FF559BF-2462-445D-B541-10D93311A3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F38713-299B-44E6-B32C-B15920C59EB6}" type="slidenum">
              <a:rPr kumimoji="1" lang="ja-JP" altLang="en-US" smtClean="0"/>
              <a:t>‹#›</a:t>
            </a:fld>
            <a:endParaRPr kumimoji="1" lang="ja-JP" altLang="en-US"/>
          </a:p>
        </p:txBody>
      </p:sp>
    </p:spTree>
    <p:extLst>
      <p:ext uri="{BB962C8B-B14F-4D97-AF65-F5344CB8AC3E}">
        <p14:creationId xmlns:p14="http://schemas.microsoft.com/office/powerpoint/2010/main" val="203152163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sv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hyperlink" Target="http://bit.ly/2D0uo6z" TargetMode="External"/><Relationship Id="rId2" Type="http://schemas.openxmlformats.org/officeDocument/2006/relationships/hyperlink" Target="https://aka.ms/181121ServerlessHandsOn" TargetMode="Externa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5.png"/><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18.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ja-JP" altLang="en-US" dirty="0"/>
              <a:t>サーバーレス</a:t>
            </a:r>
            <a:br>
              <a:rPr lang="en-US" altLang="ja-JP" dirty="0"/>
            </a:br>
            <a:r>
              <a:rPr lang="ja-JP" altLang="en-US" dirty="0"/>
              <a:t>アーキテクチャ</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D94A459-B278-4822-881A-00A8438E6E3D}"/>
              </a:ext>
            </a:extLst>
          </p:cNvPr>
          <p:cNvSpPr>
            <a:spLocks noGrp="1"/>
          </p:cNvSpPr>
          <p:nvPr>
            <p:ph type="body" sz="quarter" idx="10"/>
          </p:nvPr>
        </p:nvSpPr>
        <p:spPr>
          <a:xfrm>
            <a:off x="269239" y="2089289"/>
            <a:ext cx="11653523" cy="727700"/>
          </a:xfrm>
        </p:spPr>
        <p:txBody>
          <a:bodyPr/>
          <a:lstStyle/>
          <a:p>
            <a:pPr marL="0" indent="0">
              <a:buNone/>
            </a:pPr>
            <a:r>
              <a:rPr kumimoji="1" lang="en-US" altLang="ja-JP" dirty="0"/>
              <a:t>https://aka.ms/181121Serverless</a:t>
            </a:r>
            <a:endParaRPr kumimoji="1" lang="ja-JP" altLang="en-US" dirty="0"/>
          </a:p>
        </p:txBody>
      </p:sp>
      <p:sp>
        <p:nvSpPr>
          <p:cNvPr id="3" name="タイトル 2">
            <a:extLst>
              <a:ext uri="{FF2B5EF4-FFF2-40B4-BE49-F238E27FC236}">
                <a16:creationId xmlns:a16="http://schemas.microsoft.com/office/drawing/2014/main" id="{F8D29B46-99E9-4DF0-AF9D-62CB3A1CC625}"/>
              </a:ext>
            </a:extLst>
          </p:cNvPr>
          <p:cNvSpPr>
            <a:spLocks noGrp="1"/>
          </p:cNvSpPr>
          <p:nvPr>
            <p:ph type="title"/>
          </p:nvPr>
        </p:nvSpPr>
        <p:spPr/>
        <p:txBody>
          <a:bodyPr/>
          <a:lstStyle/>
          <a:p>
            <a:r>
              <a:rPr kumimoji="1" lang="ja-JP" altLang="en-US" dirty="0"/>
              <a:t>学習者ガイド</a:t>
            </a:r>
          </a:p>
        </p:txBody>
      </p:sp>
    </p:spTree>
    <p:extLst>
      <p:ext uri="{BB962C8B-B14F-4D97-AF65-F5344CB8AC3E}">
        <p14:creationId xmlns:p14="http://schemas.microsoft.com/office/powerpoint/2010/main" val="391163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ja-JP" altLang="en-US" sz="4400" dirty="0">
                <a:solidFill>
                  <a:schemeClr val="tx1"/>
                </a:solidFill>
                <a:latin typeface="Segoe UI Light" panose="020B0502040204020203" pitchFamily="34" charset="0"/>
                <a:cs typeface="Segoe UI Light" panose="020B0502040204020203" pitchFamily="34" charset="0"/>
              </a:rPr>
              <a:t>ステップ２</a:t>
            </a:r>
            <a:r>
              <a:rPr lang="en-US" sz="4400" dirty="0">
                <a:solidFill>
                  <a:schemeClr val="tx1"/>
                </a:solidFill>
                <a:latin typeface="Segoe UI Light" panose="020B0502040204020203" pitchFamily="34" charset="0"/>
                <a:cs typeface="Segoe UI Light" panose="020B0502040204020203" pitchFamily="34" charset="0"/>
              </a:rPr>
              <a:t>: </a:t>
            </a:r>
            <a:r>
              <a:rPr lang="ja-JP" altLang="en-US" sz="4400" dirty="0">
                <a:solidFill>
                  <a:schemeClr val="tx1"/>
                </a:solidFill>
                <a:latin typeface="Segoe UI Light" panose="020B0502040204020203" pitchFamily="34" charset="0"/>
                <a:cs typeface="Segoe UI Light" panose="020B0502040204020203" pitchFamily="34" charset="0"/>
              </a:rPr>
              <a:t>ソリューションの設計</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ja-JP" altLang="en-US" sz="3600" dirty="0">
                <a:latin typeface="+mj-lt"/>
              </a:rPr>
              <a:t>成果</a:t>
            </a:r>
            <a:endParaRPr lang="en-US" sz="3600" dirty="0">
              <a:latin typeface="+mj-lt"/>
            </a:endParaRPr>
          </a:p>
          <a:p>
            <a:pPr>
              <a:lnSpc>
                <a:spcPct val="90000"/>
              </a:lnSpc>
              <a:spcAft>
                <a:spcPts val="600"/>
              </a:spcAft>
            </a:pPr>
            <a:r>
              <a:rPr lang="ja-JP" altLang="en-US" sz="2400" dirty="0">
                <a:latin typeface="Segoe UI Semilight" panose="020B0402040204020203" pitchFamily="34" charset="0"/>
                <a:cs typeface="Segoe UI Semilight" panose="020B0402040204020203" pitchFamily="34" charset="0"/>
              </a:rPr>
              <a:t>ソリューションを設計し、ターゲット顧客層にソリューションを提示する準備をします。</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p>
          <a:p>
            <a:pPr>
              <a:lnSpc>
                <a:spcPct val="90000"/>
              </a:lnSpc>
              <a:spcAft>
                <a:spcPts val="600"/>
              </a:spcAft>
            </a:pPr>
            <a:r>
              <a:rPr lang="ja-JP" altLang="en-US" sz="3600" dirty="0">
                <a:latin typeface="+mj-lt"/>
              </a:rPr>
              <a:t>時間</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45 </a:t>
            </a:r>
            <a:r>
              <a:rPr lang="ja-JP" altLang="en-US" sz="2400" dirty="0">
                <a:latin typeface="Segoe UI Semilight" panose="020B0402040204020203" pitchFamily="34" charset="0"/>
                <a:cs typeface="Segoe UI Semilight" panose="020B0402040204020203" pitchFamily="34" charset="0"/>
              </a:rPr>
              <a:t>分</a:t>
            </a:r>
            <a:endParaRPr lang="en-US" sz="2400" dirty="0">
              <a:latin typeface="Segoe UI Semilight" panose="020B0402040204020203" pitchFamily="34" charset="0"/>
              <a:cs typeface="Segoe UI Semilight" panose="020B0402040204020203" pitchFamily="34" charset="0"/>
            </a:endParaRP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659121272"/>
              </p:ext>
            </p:extLst>
          </p:nvPr>
        </p:nvGraphicFramePr>
        <p:xfrm>
          <a:off x="3095545" y="3791921"/>
          <a:ext cx="8040154" cy="1748104"/>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ja-JP" altLang="en-US" sz="1300" b="1" i="0" dirty="0">
                          <a:latin typeface="Segoe UI" panose="020B0502040204020203" pitchFamily="34" charset="0"/>
                          <a:cs typeface="Segoe UI" panose="020B0502040204020203" pitchFamily="34" charset="0"/>
                        </a:rPr>
                        <a:t>設計</a:t>
                      </a:r>
                      <a:endParaRPr lang="en-US" sz="1300" b="1" i="0" dirty="0">
                        <a:latin typeface="Segoe UI" panose="020B0502040204020203" pitchFamily="34" charset="0"/>
                        <a:cs typeface="Segoe UI" panose="020B0502040204020203" pitchFamily="34" charset="0"/>
                      </a:endParaRP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a:t>
                      </a:r>
                      <a:r>
                        <a:rPr lang="ja-JP" altLang="en-US" sz="1300" b="0" i="0" kern="1200" dirty="0">
                          <a:solidFill>
                            <a:schemeClr val="dk1"/>
                          </a:solidFill>
                          <a:latin typeface="Segoe UI" panose="020B0502040204020203" pitchFamily="34" charset="0"/>
                          <a:ea typeface="+mn-ea"/>
                          <a:cs typeface="Segoe UI" panose="020B0502040204020203" pitchFamily="34" charset="0"/>
                        </a:rPr>
                        <a:t>分</a:t>
                      </a:r>
                      <a:r>
                        <a:rPr lang="en-US" sz="1300" b="0" i="0" kern="1200" dirty="0">
                          <a:solidFill>
                            <a:schemeClr val="dk1"/>
                          </a:solidFill>
                          <a:latin typeface="Segoe UI" panose="020B0502040204020203" pitchFamily="34" charset="0"/>
                          <a:ea typeface="+mn-ea"/>
                          <a:cs typeface="Segoe UI" panose="020B0502040204020203" pitchFamily="34" charset="0"/>
                        </a:rPr>
                        <a:t>)</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b="1" kern="1200" baseline="0" dirty="0">
                          <a:solidFill>
                            <a:schemeClr val="bg1"/>
                          </a:solidFill>
                          <a:latin typeface="Segoe UI" panose="020B0502040204020203" pitchFamily="34" charset="0"/>
                          <a:ea typeface="+mn-ea"/>
                          <a:cs typeface="Segoe UI" panose="020B0502040204020203" pitchFamily="34" charset="0"/>
                        </a:rPr>
                        <a:t>時間が許す限り、要求された要件の多くを解決するソリューションを設計します。フリップチャートにソリューションを書きます。</a:t>
                      </a:r>
                      <a:endParaRPr lang="en-US" sz="1300" b="1" kern="1200" baseline="0" dirty="0">
                        <a:solidFill>
                          <a:schemeClr val="bg1"/>
                        </a:solidFill>
                        <a:latin typeface="Segoe UI" panose="020B0502040204020203" pitchFamily="34" charset="0"/>
                        <a:ea typeface="+mn-ea"/>
                        <a:cs typeface="Segoe UI" panose="020B0502040204020203" pitchFamily="34" charset="0"/>
                      </a:endParaRPr>
                    </a:p>
                    <a:p>
                      <a:endParaRPr lang="en-US" sz="1300" b="1"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ja-JP" altLang="en-US" sz="1300" b="1" i="0" dirty="0">
                          <a:latin typeface="Segoe UI" panose="020B0502040204020203" pitchFamily="34" charset="0"/>
                          <a:cs typeface="Segoe UI" panose="020B0502040204020203" pitchFamily="34" charset="0"/>
                        </a:rPr>
                        <a:t>準備</a:t>
                      </a:r>
                      <a:endParaRPr lang="en-US" sz="1300" b="1" i="0"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a:t>
                      </a:r>
                      <a:r>
                        <a:rPr lang="ja-JP" altLang="en-US" sz="1300" b="0" i="0" kern="1200" dirty="0">
                          <a:solidFill>
                            <a:schemeClr val="dk1"/>
                          </a:solidFill>
                          <a:latin typeface="Segoe UI" panose="020B0502040204020203" pitchFamily="34" charset="0"/>
                          <a:ea typeface="+mn-ea"/>
                          <a:cs typeface="Segoe UI" panose="020B0502040204020203" pitchFamily="34" charset="0"/>
                        </a:rPr>
                        <a:t>分</a:t>
                      </a:r>
                      <a:r>
                        <a:rPr lang="en-US" sz="1300" b="0" i="0" kern="1200" dirty="0">
                          <a:solidFill>
                            <a:schemeClr val="dk1"/>
                          </a:solidFill>
                          <a:latin typeface="Segoe UI" panose="020B0502040204020203" pitchFamily="34" charset="0"/>
                          <a:ea typeface="+mn-ea"/>
                          <a:cs typeface="Segoe UI" panose="020B0502040204020203" pitchFamily="34" charset="0"/>
                        </a:rPr>
                        <a:t>)</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ja-JP" altLang="en-US" sz="1300" b="1" dirty="0">
                          <a:latin typeface="Segoe UI" panose="020B0502040204020203" pitchFamily="34" charset="0"/>
                          <a:cs typeface="Segoe UI" panose="020B0502040204020203" pitchFamily="34" charset="0"/>
                        </a:rPr>
                        <a:t>ソリューションの利点を特定します。</a:t>
                      </a: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75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ltLang="en-US" sz="4400" dirty="0">
                <a:solidFill>
                  <a:schemeClr val="tx1"/>
                </a:solidFill>
                <a:latin typeface="Segoe UI Light" panose="020B0502040204020203" pitchFamily="34" charset="0"/>
                <a:cs typeface="Segoe UI Light" panose="020B0502040204020203" pitchFamily="34" charset="0"/>
              </a:rPr>
              <a:t>ステップ３</a:t>
            </a:r>
            <a:r>
              <a:rPr lang="en-US" altLang="ja-JP" sz="4400" dirty="0">
                <a:solidFill>
                  <a:schemeClr val="tx1"/>
                </a:solidFill>
                <a:latin typeface="Segoe UI Light" panose="020B0502040204020203" pitchFamily="34" charset="0"/>
                <a:cs typeface="Segoe UI Light" panose="020B0502040204020203" pitchFamily="34" charset="0"/>
              </a:rPr>
              <a:t>: </a:t>
            </a:r>
            <a:r>
              <a:rPr lang="ja-JP" altLang="en-US" sz="4400" dirty="0">
                <a:solidFill>
                  <a:schemeClr val="tx1"/>
                </a:solidFill>
                <a:latin typeface="Segoe UI Light" panose="020B0502040204020203" pitchFamily="34" charset="0"/>
                <a:cs typeface="Segoe UI Light" panose="020B0502040204020203" pitchFamily="34" charset="0"/>
              </a:rPr>
              <a:t>ソリューション アーキテクチャの確認と意見交換</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846524" cy="3006977"/>
          </a:xfrm>
          <a:prstGeom prst="rect">
            <a:avLst/>
          </a:prstGeom>
          <a:noFill/>
        </p:spPr>
        <p:txBody>
          <a:bodyPr wrap="square" lIns="182880" tIns="146304" rIns="182880" bIns="146304" rtlCol="0">
            <a:spAutoFit/>
          </a:bodyPr>
          <a:lstStyle/>
          <a:p>
            <a:pPr>
              <a:lnSpc>
                <a:spcPct val="90000"/>
              </a:lnSpc>
              <a:spcAft>
                <a:spcPts val="600"/>
              </a:spcAft>
            </a:pPr>
            <a:r>
              <a:rPr lang="ja-JP" altLang="en-US" sz="3600" dirty="0">
                <a:latin typeface="+mj-lt"/>
              </a:rPr>
              <a:t>成果</a:t>
            </a:r>
            <a:endParaRPr lang="en-US" sz="3600" dirty="0">
              <a:latin typeface="+mj-lt"/>
            </a:endParaRPr>
          </a:p>
          <a:p>
            <a:pPr marL="342900" indent="-342900">
              <a:lnSpc>
                <a:spcPct val="90000"/>
              </a:lnSpc>
              <a:spcAft>
                <a:spcPts val="600"/>
              </a:spcAft>
              <a:buFont typeface="Arial" panose="020B0604020202020204" pitchFamily="34" charset="0"/>
              <a:buChar char="•"/>
            </a:pPr>
            <a:r>
              <a:rPr lang="ja-JP" altLang="en-US" sz="2400" dirty="0">
                <a:latin typeface="Segoe UI Semilight" panose="020B0402040204020203" pitchFamily="34" charset="0"/>
                <a:cs typeface="Segoe UI Semilight" panose="020B0402040204020203" pitchFamily="34" charset="0"/>
              </a:rPr>
              <a:t>ケーススタディの推奨ソリューションを確認します。</a:t>
            </a:r>
          </a:p>
          <a:p>
            <a:pPr marL="342900" indent="-342900">
              <a:lnSpc>
                <a:spcPct val="90000"/>
              </a:lnSpc>
              <a:spcAft>
                <a:spcPts val="600"/>
              </a:spcAft>
              <a:buFont typeface="Arial" panose="020B0604020202020204" pitchFamily="34" charset="0"/>
              <a:buChar char="•"/>
            </a:pPr>
            <a:r>
              <a:rPr lang="ja-JP" altLang="en-US" sz="2400" dirty="0">
                <a:latin typeface="Segoe UI Semilight" panose="020B0402040204020203" pitchFamily="34" charset="0"/>
                <a:cs typeface="Segoe UI Semilight" panose="020B0402040204020203" pitchFamily="34" charset="0"/>
              </a:rPr>
              <a:t>自チームが設計したソリューションと比較し、所感を述べ合います。</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p>
          <a:p>
            <a:pPr>
              <a:lnSpc>
                <a:spcPct val="90000"/>
              </a:lnSpc>
              <a:spcAft>
                <a:spcPts val="600"/>
              </a:spcAft>
            </a:pPr>
            <a:r>
              <a:rPr lang="ja-JP" altLang="en-US" sz="3600" dirty="0">
                <a:latin typeface="+mj-lt"/>
              </a:rPr>
              <a:t>時間</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a:t>
            </a:r>
            <a:r>
              <a:rPr lang="ja-JP" altLang="en-US" sz="2400" dirty="0">
                <a:latin typeface="Segoe UI Semilight" panose="020B0402040204020203" pitchFamily="34" charset="0"/>
                <a:cs typeface="Segoe UI Semilight" panose="020B0402040204020203" pitchFamily="34" charset="0"/>
              </a:rPr>
              <a:t>分</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ltLang="en-US" sz="4900" dirty="0">
                <a:solidFill>
                  <a:schemeClr val="tx1"/>
                </a:solidFill>
                <a:cs typeface="Segoe UI" panose="020B0502040204020203" pitchFamily="34" charset="0"/>
              </a:rPr>
              <a:t>推奨ソリューション</a:t>
            </a:r>
            <a:r>
              <a:rPr lang="en-US" sz="4900" dirty="0">
                <a:solidFill>
                  <a:schemeClr val="tx1"/>
                </a:solidFill>
                <a:cs typeface="Segoe UI" panose="020B0502040204020203" pitchFamily="34" charset="0"/>
              </a:rPr>
              <a:t> – </a:t>
            </a:r>
            <a:r>
              <a:rPr lang="ja-JP" altLang="en-US" sz="4900" dirty="0">
                <a:solidFill>
                  <a:schemeClr val="tx1"/>
                </a:solidFill>
                <a:cs typeface="Segoe UI" panose="020B0502040204020203" pitchFamily="34" charset="0"/>
              </a:rPr>
              <a:t>全体</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28" name="Picture 4" descr="The Solution diagram is described in the text following this diagram.">
            <a:extLst>
              <a:ext uri="{FF2B5EF4-FFF2-40B4-BE49-F238E27FC236}">
                <a16:creationId xmlns:a16="http://schemas.microsoft.com/office/drawing/2014/main" id="{83D38C2E-ED99-4F60-BFE3-52E7869B1D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939" y="1388084"/>
            <a:ext cx="9234121" cy="500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ltLang="en-US" sz="4900" dirty="0">
                <a:solidFill>
                  <a:schemeClr val="tx1"/>
                </a:solidFill>
                <a:cs typeface="Segoe UI" panose="020B0502040204020203" pitchFamily="34" charset="0"/>
              </a:rPr>
              <a:t>推奨ソリューション</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ja-JP" altLang="en-US" sz="3600" dirty="0">
                <a:solidFill>
                  <a:schemeClr val="tx1"/>
                </a:solidFill>
                <a:latin typeface="+mj-lt"/>
              </a:rPr>
              <a:t>ナンバープレート処理のサーバーレスコンポーネント</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altLang="ja-JP" sz="2800" dirty="0">
                <a:solidFill>
                  <a:schemeClr val="tx1"/>
                </a:solidFill>
                <a:latin typeface="Segoe UI Semilight" panose="020B0402040204020203" pitchFamily="34" charset="0"/>
                <a:cs typeface="Segoe UI Semilight" panose="020B0402040204020203" pitchFamily="34" charset="0"/>
              </a:rPr>
              <a:t>Event Grid </a:t>
            </a:r>
            <a:r>
              <a:rPr lang="ja-JP" altLang="en-US" sz="2800" dirty="0">
                <a:solidFill>
                  <a:schemeClr val="tx1"/>
                </a:solidFill>
                <a:latin typeface="Segoe UI Semilight" panose="020B0402040204020203" pitchFamily="34" charset="0"/>
                <a:cs typeface="Segoe UI Semilight" panose="020B0402040204020203" pitchFamily="34" charset="0"/>
              </a:rPr>
              <a:t>によるイベント駆動オーケストレーション</a:t>
            </a: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Azure Functions </a:t>
            </a:r>
            <a:r>
              <a:rPr lang="ja-JP" altLang="en-US" sz="2800" dirty="0">
                <a:solidFill>
                  <a:schemeClr val="tx1"/>
                </a:solidFill>
                <a:latin typeface="Segoe UI Semilight" panose="020B0402040204020203" pitchFamily="34" charset="0"/>
                <a:cs typeface="Segoe UI Semilight" panose="020B0402040204020203" pitchFamily="34" charset="0"/>
              </a:rPr>
              <a:t>を従量課金プランで利用</a:t>
            </a: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ja-JP" altLang="en-US" sz="2800" dirty="0">
                <a:solidFill>
                  <a:schemeClr val="tx1"/>
                </a:solidFill>
                <a:latin typeface="Segoe UI Semilight" panose="020B0402040204020203" pitchFamily="34" charset="0"/>
                <a:cs typeface="Segoe UI Semilight" panose="020B0402040204020203" pitchFamily="34" charset="0"/>
              </a:rPr>
              <a:t>サービスの調査とテストを行い、大量のリクエストに対応できるかどうかを確認</a:t>
            </a:r>
            <a:endParaRPr lang="en-US" altLang="ja-JP" sz="2800" dirty="0">
              <a:solidFill>
                <a:schemeClr val="tx1"/>
              </a:solidFill>
              <a:latin typeface="Segoe UI Semilight" panose="020B0402040204020203" pitchFamily="34" charset="0"/>
              <a:cs typeface="Segoe UI Semilight" panose="020B0402040204020203" pitchFamily="34" charset="0"/>
            </a:endParaRPr>
          </a:p>
          <a:p>
            <a:pPr lvl="2"/>
            <a:r>
              <a:rPr lang="ja-JP" altLang="en-US" sz="2408" dirty="0">
                <a:solidFill>
                  <a:schemeClr val="tx1"/>
                </a:solidFill>
                <a:latin typeface="Segoe UI Semilight" panose="020B0402040204020203" pitchFamily="34" charset="0"/>
                <a:cs typeface="Segoe UI Semilight" panose="020B0402040204020203" pitchFamily="34" charset="0"/>
              </a:rPr>
              <a:t>必要に応じて帯域の制限と回復力の戦略を実装</a:t>
            </a:r>
          </a:p>
          <a:p>
            <a:pPr lvl="1"/>
            <a:r>
              <a:rPr lang="ja-JP" altLang="en-US" sz="2800" dirty="0">
                <a:solidFill>
                  <a:schemeClr val="tx1"/>
                </a:solidFill>
                <a:latin typeface="Segoe UI Semilight" panose="020B0402040204020203" pitchFamily="34" charset="0"/>
                <a:cs typeface="Segoe UI Semilight" panose="020B0402040204020203" pitchFamily="34" charset="0"/>
              </a:rPr>
              <a:t>ライセンスプレートのデータ保管に </a:t>
            </a:r>
            <a:r>
              <a:rPr lang="en-US" altLang="ja-JP" sz="2800" dirty="0">
                <a:solidFill>
                  <a:schemeClr val="tx1"/>
                </a:solidFill>
                <a:latin typeface="Segoe UI Semilight" panose="020B0402040204020203" pitchFamily="34" charset="0"/>
                <a:cs typeface="Segoe UI Semilight" panose="020B0402040204020203" pitchFamily="34" charset="0"/>
              </a:rPr>
              <a:t>Cosmos DB </a:t>
            </a:r>
            <a:r>
              <a:rPr lang="ja-JP" altLang="en-US" sz="2800" dirty="0">
                <a:solidFill>
                  <a:schemeClr val="tx1"/>
                </a:solidFill>
                <a:latin typeface="Segoe UI Semilight" panose="020B0402040204020203" pitchFamily="34" charset="0"/>
                <a:cs typeface="Segoe UI Semilight" panose="020B0402040204020203" pitchFamily="34" charset="0"/>
              </a:rPr>
              <a:t>を利用</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ltLang="en-US" sz="4900" dirty="0">
                <a:solidFill>
                  <a:schemeClr val="tx1"/>
                </a:solidFill>
                <a:cs typeface="Segoe UI" panose="020B0502040204020203" pitchFamily="34" charset="0"/>
              </a:rPr>
              <a:t>推奨ソリューション</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ja-JP" altLang="en-US" sz="3600" dirty="0">
                <a:solidFill>
                  <a:schemeClr val="tx1"/>
                </a:solidFill>
                <a:latin typeface="+mj-lt"/>
              </a:rPr>
              <a:t>ナンバープレート</a:t>
            </a:r>
            <a:r>
              <a:rPr lang="en-US" sz="3600" dirty="0">
                <a:solidFill>
                  <a:schemeClr val="tx1"/>
                </a:solidFill>
                <a:latin typeface="+mj-lt"/>
              </a:rPr>
              <a:t>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Cognitive Services Computer Vision API </a:t>
            </a:r>
            <a:r>
              <a:rPr lang="ja-JP" altLang="en-US" sz="2800" dirty="0">
                <a:solidFill>
                  <a:schemeClr val="tx1"/>
                </a:solidFill>
                <a:latin typeface="Segoe UI Semilight" panose="020B0402040204020203" pitchFamily="34" charset="0"/>
                <a:cs typeface="Segoe UI Semilight" panose="020B0402040204020203" pitchFamily="34" charset="0"/>
              </a:rPr>
              <a:t>とビルトインの </a:t>
            </a:r>
            <a:r>
              <a:rPr lang="en-US" sz="2800" dirty="0">
                <a:solidFill>
                  <a:schemeClr val="tx1"/>
                </a:solidFill>
                <a:latin typeface="Segoe UI Semilight" panose="020B0402040204020203" pitchFamily="34" charset="0"/>
                <a:cs typeface="Segoe UI Semilight" panose="020B0402040204020203" pitchFamily="34" charset="0"/>
              </a:rPr>
              <a:t>OCR </a:t>
            </a:r>
            <a:r>
              <a:rPr lang="ja-JP" altLang="en-US" sz="2800" dirty="0">
                <a:solidFill>
                  <a:schemeClr val="tx1"/>
                </a:solidFill>
                <a:latin typeface="Segoe UI Semilight" panose="020B0402040204020203" pitchFamily="34" charset="0"/>
                <a:cs typeface="Segoe UI Semilight" panose="020B0402040204020203" pitchFamily="34" charset="0"/>
              </a:rPr>
              <a:t>機能を利用</a:t>
            </a: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ja-JP" altLang="en-US" sz="2800" dirty="0">
                <a:solidFill>
                  <a:schemeClr val="tx1"/>
                </a:solidFill>
                <a:latin typeface="Segoe UI Semilight" panose="020B0402040204020203" pitchFamily="34" charset="0"/>
                <a:cs typeface="Segoe UI Semilight" panose="020B0402040204020203" pitchFamily="34" charset="0"/>
              </a:rPr>
              <a:t>画像処理関数は写真を </a:t>
            </a:r>
            <a:r>
              <a:rPr lang="en-US" altLang="ja-JP" sz="2800" dirty="0">
                <a:solidFill>
                  <a:schemeClr val="tx1"/>
                </a:solidFill>
                <a:latin typeface="Segoe UI Semilight" panose="020B0402040204020203" pitchFamily="34" charset="0"/>
                <a:cs typeface="Segoe UI Semilight" panose="020B0402040204020203" pitchFamily="34" charset="0"/>
              </a:rPr>
              <a:t>REST </a:t>
            </a:r>
            <a:r>
              <a:rPr lang="ja-JP" altLang="en-US" sz="2800" dirty="0">
                <a:solidFill>
                  <a:schemeClr val="tx1"/>
                </a:solidFill>
                <a:latin typeface="Segoe UI Semilight" panose="020B0402040204020203" pitchFamily="34" charset="0"/>
                <a:cs typeface="Segoe UI Semilight" panose="020B0402040204020203" pitchFamily="34" charset="0"/>
              </a:rPr>
              <a:t>呼び出しで送り、結果を </a:t>
            </a:r>
            <a:r>
              <a:rPr lang="en-US" altLang="ja-JP" sz="2800" dirty="0">
                <a:solidFill>
                  <a:schemeClr val="tx1"/>
                </a:solidFill>
                <a:latin typeface="Segoe UI Semilight" panose="020B0402040204020203" pitchFamily="34" charset="0"/>
                <a:cs typeface="Segoe UI Semilight" panose="020B0402040204020203" pitchFamily="34" charset="0"/>
              </a:rPr>
              <a:t>JSON </a:t>
            </a:r>
            <a:r>
              <a:rPr lang="ja-JP" altLang="en-US" sz="2800" dirty="0">
                <a:solidFill>
                  <a:schemeClr val="tx1"/>
                </a:solidFill>
                <a:latin typeface="Segoe UI Semilight" panose="020B0402040204020203" pitchFamily="34" charset="0"/>
                <a:cs typeface="Segoe UI Semilight" panose="020B0402040204020203" pitchFamily="34" charset="0"/>
              </a:rPr>
              <a:t>データで取得</a:t>
            </a:r>
          </a:p>
          <a:p>
            <a:pPr lvl="1"/>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ltLang="en-US" sz="4900" dirty="0">
                <a:solidFill>
                  <a:schemeClr val="tx1"/>
                </a:solidFill>
                <a:cs typeface="Segoe UI" panose="020B0502040204020203" pitchFamily="34" charset="0"/>
              </a:rPr>
              <a:t>推奨ソリューション</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fontScale="92500" lnSpcReduction="10000"/>
          </a:bodyPr>
          <a:lstStyle/>
          <a:p>
            <a:pPr marL="0" indent="0">
              <a:buNone/>
            </a:pPr>
            <a:r>
              <a:rPr lang="ja-JP" altLang="en-US" sz="3600" dirty="0">
                <a:solidFill>
                  <a:schemeClr val="tx1"/>
                </a:solidFill>
              </a:rPr>
              <a:t>データ エクスポートのワークフロー</a:t>
            </a:r>
            <a:endParaRPr lang="en-US" sz="3600" dirty="0">
              <a:solidFill>
                <a:schemeClr val="tx1"/>
              </a:solidFill>
              <a:latin typeface="+mj-lt"/>
            </a:endParaRP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ja-JP" altLang="en-US" sz="2800" dirty="0">
                <a:solidFill>
                  <a:schemeClr val="tx1"/>
                </a:solidFill>
                <a:latin typeface="Segoe UI Semilight" panose="020B0402040204020203" pitchFamily="34" charset="0"/>
                <a:cs typeface="Segoe UI Semilight" panose="020B0402040204020203" pitchFamily="34" charset="0"/>
              </a:rPr>
              <a:t>以下のようなワークフローを </a:t>
            </a:r>
            <a:r>
              <a:rPr lang="en-US" altLang="ja-JP" sz="2800" dirty="0">
                <a:solidFill>
                  <a:schemeClr val="tx1"/>
                </a:solidFill>
                <a:latin typeface="Segoe UI Semilight" panose="020B0402040204020203" pitchFamily="34" charset="0"/>
                <a:cs typeface="Segoe UI Semilight" panose="020B0402040204020203" pitchFamily="34" charset="0"/>
              </a:rPr>
              <a:t>Logic App </a:t>
            </a:r>
            <a:r>
              <a:rPr lang="ja-JP" altLang="en-US" sz="2800" dirty="0">
                <a:solidFill>
                  <a:schemeClr val="tx1"/>
                </a:solidFill>
                <a:latin typeface="Segoe UI Semilight" panose="020B0402040204020203" pitchFamily="34" charset="0"/>
                <a:cs typeface="Segoe UI Semilight" panose="020B0402040204020203" pitchFamily="34" charset="0"/>
              </a:rPr>
              <a:t>で作成：</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ja-JP" altLang="en-US" sz="2400" dirty="0">
                <a:solidFill>
                  <a:schemeClr val="tx1"/>
                </a:solidFill>
                <a:latin typeface="Segoe UI Semilight" panose="020B0402040204020203" pitchFamily="34" charset="0"/>
                <a:cs typeface="Segoe UI Semilight" panose="020B0402040204020203" pitchFamily="34" charset="0"/>
              </a:rPr>
              <a:t>時間ごとに実行する繰り返しトリガー</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altLang="ja-JP" sz="2400" dirty="0">
                <a:solidFill>
                  <a:schemeClr val="tx1"/>
                </a:solidFill>
                <a:latin typeface="Segoe UI Semilight" panose="020B0402040204020203" pitchFamily="34" charset="0"/>
                <a:cs typeface="Segoe UI Semilight" panose="020B0402040204020203" pitchFamily="34" charset="0"/>
              </a:rPr>
              <a:t>CSV </a:t>
            </a:r>
            <a:r>
              <a:rPr lang="ja-JP" altLang="en-US" sz="2400" dirty="0">
                <a:solidFill>
                  <a:schemeClr val="tx1"/>
                </a:solidFill>
                <a:latin typeface="Segoe UI Semilight" panose="020B0402040204020203" pitchFamily="34" charset="0"/>
                <a:cs typeface="Segoe UI Semilight" panose="020B0402040204020203" pitchFamily="34" charset="0"/>
              </a:rPr>
              <a:t>をエクスポートし、ストレージに書き込む </a:t>
            </a:r>
            <a:r>
              <a:rPr lang="en-US" altLang="ja-JP" sz="2400" dirty="0">
                <a:solidFill>
                  <a:schemeClr val="tx1"/>
                </a:solidFill>
                <a:latin typeface="Segoe UI Semilight" panose="020B0402040204020203" pitchFamily="34" charset="0"/>
                <a:cs typeface="Segoe UI Semilight" panose="020B0402040204020203" pitchFamily="34" charset="0"/>
              </a:rPr>
              <a:t>Azure </a:t>
            </a:r>
            <a:r>
              <a:rPr lang="ja-JP" altLang="en-US" sz="2400" dirty="0">
                <a:solidFill>
                  <a:schemeClr val="tx1"/>
                </a:solidFill>
                <a:latin typeface="Segoe UI Semilight" panose="020B0402040204020203" pitchFamily="34" charset="0"/>
                <a:cs typeface="Segoe UI Semilight" panose="020B0402040204020203" pitchFamily="34" charset="0"/>
              </a:rPr>
              <a:t>関数</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ja-JP" altLang="en-US" sz="2400" dirty="0">
                <a:solidFill>
                  <a:schemeClr val="tx1"/>
                </a:solidFill>
                <a:latin typeface="Segoe UI Semilight" panose="020B0402040204020203" pitchFamily="34" charset="0"/>
                <a:cs typeface="Segoe UI Semilight" panose="020B0402040204020203" pitchFamily="34" charset="0"/>
              </a:rPr>
              <a:t>条件付きロジックを使用し関数からの応答コードを評価し、</a:t>
            </a:r>
            <a:r>
              <a:rPr lang="en-US" altLang="ja-JP" sz="2400" dirty="0">
                <a:solidFill>
                  <a:schemeClr val="tx1"/>
                </a:solidFill>
                <a:latin typeface="Segoe UI Semilight" panose="020B0402040204020203" pitchFamily="34" charset="0"/>
                <a:cs typeface="Segoe UI Semilight" panose="020B0402040204020203" pitchFamily="34" charset="0"/>
              </a:rPr>
              <a:t>Office 365 Outlook</a:t>
            </a:r>
            <a:r>
              <a:rPr lang="ja-JP" altLang="en-US" sz="2400" dirty="0">
                <a:solidFill>
                  <a:schemeClr val="tx1"/>
                </a:solidFill>
                <a:latin typeface="Segoe UI Semilight" panose="020B0402040204020203" pitchFamily="34" charset="0"/>
                <a:cs typeface="Segoe UI Semilight" panose="020B0402040204020203" pitchFamily="34" charset="0"/>
              </a:rPr>
              <a:t>コネクタを使用して電子メールを送信</a:t>
            </a:r>
          </a:p>
          <a:p>
            <a:pPr marL="336145" lvl="1" indent="0">
              <a:buNone/>
            </a:pP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ltLang="en-US" sz="4900" dirty="0">
                <a:solidFill>
                  <a:schemeClr val="tx1"/>
                </a:solidFill>
                <a:cs typeface="Segoe UI" panose="020B0502040204020203" pitchFamily="34" charset="0"/>
              </a:rPr>
              <a:t>推奨ソリューション</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ja-JP" altLang="en-US" sz="3600" dirty="0">
                <a:solidFill>
                  <a:schemeClr val="tx1"/>
                </a:solidFill>
                <a:latin typeface="+mj-lt"/>
              </a:rPr>
              <a:t>監視と</a:t>
            </a:r>
            <a:r>
              <a:rPr lang="en-US" sz="3600" dirty="0">
                <a:solidFill>
                  <a:schemeClr val="tx1"/>
                </a:solidFill>
                <a:latin typeface="+mj-lt"/>
              </a:rPr>
              <a:t>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Azure Functions Core Tools </a:t>
            </a:r>
            <a:r>
              <a:rPr lang="ja-JP" altLang="en-US" sz="2600" dirty="0">
                <a:solidFill>
                  <a:schemeClr val="tx1"/>
                </a:solidFill>
                <a:latin typeface="Segoe UI Semilight" panose="020B0402040204020203" pitchFamily="34" charset="0"/>
                <a:cs typeface="Segoe UI Semilight" panose="020B0402040204020203" pitchFamily="34" charset="0"/>
              </a:rPr>
              <a:t>により </a:t>
            </a:r>
            <a:r>
              <a:rPr lang="en-US" sz="2600" dirty="0">
                <a:solidFill>
                  <a:schemeClr val="tx1"/>
                </a:solidFill>
                <a:latin typeface="Segoe UI Semilight" panose="020B0402040204020203" pitchFamily="34" charset="0"/>
                <a:cs typeface="Segoe UI Semilight" panose="020B0402040204020203" pitchFamily="34" charset="0"/>
              </a:rPr>
              <a:t>Function Apps </a:t>
            </a:r>
            <a:r>
              <a:rPr lang="ja-JP" altLang="en-US" sz="2600" dirty="0">
                <a:solidFill>
                  <a:schemeClr val="tx1"/>
                </a:solidFill>
                <a:latin typeface="Segoe UI Semilight" panose="020B0402040204020203" pitchFamily="34" charset="0"/>
                <a:cs typeface="Segoe UI Semilight" panose="020B0402040204020203" pitchFamily="34" charset="0"/>
              </a:rPr>
              <a:t>をローカルで開発・デバッグ</a:t>
            </a:r>
            <a:endParaRPr lang="en-US" sz="2600" dirty="0">
              <a:solidFill>
                <a:schemeClr val="tx1"/>
              </a:solidFill>
              <a:latin typeface="Segoe UI Semilight" panose="020B0402040204020203" pitchFamily="34" charset="0"/>
              <a:cs typeface="Segoe UI Semilight" panose="020B0402040204020203" pitchFamily="34" charset="0"/>
            </a:endParaRPr>
          </a:p>
          <a:p>
            <a:pPr lvl="1">
              <a:lnSpc>
                <a:spcPct val="120000"/>
              </a:lnSpc>
            </a:pPr>
            <a:r>
              <a:rPr lang="en-US" altLang="ja-JP" sz="2600" dirty="0">
                <a:solidFill>
                  <a:schemeClr val="tx1"/>
                </a:solidFill>
                <a:latin typeface="Segoe UI Semilight" panose="020B0402040204020203" pitchFamily="34" charset="0"/>
                <a:cs typeface="Segoe UI Semilight" panose="020B0402040204020203" pitchFamily="34" charset="0"/>
              </a:rPr>
              <a:t>App Service </a:t>
            </a:r>
            <a:r>
              <a:rPr lang="ja-JP" altLang="en-US" sz="2600" dirty="0">
                <a:solidFill>
                  <a:schemeClr val="tx1"/>
                </a:solidFill>
                <a:latin typeface="Segoe UI Semilight" panose="020B0402040204020203" pitchFamily="34" charset="0"/>
                <a:cs typeface="Segoe UI Semilight" panose="020B0402040204020203" pitchFamily="34" charset="0"/>
              </a:rPr>
              <a:t>の継続的インテグレーションによるデプロイの自動化 </a:t>
            </a:r>
            <a:r>
              <a:rPr lang="en-US" altLang="ja-JP" sz="2600" dirty="0">
                <a:solidFill>
                  <a:schemeClr val="tx1"/>
                </a:solidFill>
                <a:latin typeface="Segoe UI Semilight" panose="020B0402040204020203" pitchFamily="34" charset="0"/>
                <a:cs typeface="Segoe UI Semilight" panose="020B0402040204020203" pitchFamily="34" charset="0"/>
              </a:rPr>
              <a:t>– GitHub</a:t>
            </a:r>
            <a:r>
              <a:rPr lang="ja-JP" altLang="en-US" sz="2600" dirty="0" err="1">
                <a:solidFill>
                  <a:schemeClr val="tx1"/>
                </a:solidFill>
                <a:latin typeface="Segoe UI Semilight" panose="020B0402040204020203" pitchFamily="34" charset="0"/>
                <a:cs typeface="Segoe UI Semilight" panose="020B0402040204020203" pitchFamily="34" charset="0"/>
              </a:rPr>
              <a:t>、</a:t>
            </a:r>
            <a:r>
              <a:rPr lang="en-US" altLang="ja-JP" sz="2600" dirty="0" err="1">
                <a:solidFill>
                  <a:schemeClr val="tx1"/>
                </a:solidFill>
                <a:latin typeface="Segoe UI Semilight" panose="020B0402040204020203" pitchFamily="34" charset="0"/>
                <a:cs typeface="Segoe UI Semilight" panose="020B0402040204020203" pitchFamily="34" charset="0"/>
              </a:rPr>
              <a:t>DropBox</a:t>
            </a:r>
            <a:r>
              <a:rPr lang="en-US" altLang="ja-JP" sz="2600" dirty="0">
                <a:solidFill>
                  <a:schemeClr val="tx1"/>
                </a:solidFill>
                <a:latin typeface="Segoe UI Semilight" panose="020B0402040204020203" pitchFamily="34" charset="0"/>
                <a:cs typeface="Segoe UI Semilight" panose="020B0402040204020203" pitchFamily="34" charset="0"/>
              </a:rPr>
              <a:t> </a:t>
            </a:r>
            <a:r>
              <a:rPr lang="ja-JP" altLang="en-US" sz="2600" dirty="0">
                <a:solidFill>
                  <a:schemeClr val="tx1"/>
                </a:solidFill>
                <a:latin typeface="Segoe UI Semilight" panose="020B0402040204020203" pitchFamily="34" charset="0"/>
                <a:cs typeface="Segoe UI Semilight" panose="020B0402040204020203" pitchFamily="34" charset="0"/>
              </a:rPr>
              <a:t>もしくは </a:t>
            </a:r>
            <a:r>
              <a:rPr lang="en-US" altLang="ja-JP" sz="2600" dirty="0">
                <a:solidFill>
                  <a:schemeClr val="tx1"/>
                </a:solidFill>
                <a:latin typeface="Segoe UI Semilight" panose="020B0402040204020203" pitchFamily="34" charset="0"/>
                <a:cs typeface="Segoe UI Semilight" panose="020B0402040204020203" pitchFamily="34" charset="0"/>
              </a:rPr>
              <a:t>Azure DevOps </a:t>
            </a:r>
            <a:r>
              <a:rPr lang="ja-JP" altLang="en-US" sz="2600" dirty="0">
                <a:solidFill>
                  <a:schemeClr val="tx1"/>
                </a:solidFill>
                <a:latin typeface="Segoe UI Semilight" panose="020B0402040204020203" pitchFamily="34" charset="0"/>
                <a:cs typeface="Segoe UI Semilight" panose="020B0402040204020203" pitchFamily="34" charset="0"/>
              </a:rPr>
              <a:t>などのソースコードリポジトリとの統合</a:t>
            </a:r>
            <a:endParaRPr lang="en-US" sz="2600" dirty="0">
              <a:solidFill>
                <a:schemeClr val="tx1"/>
              </a:solidFill>
              <a:latin typeface="Segoe UI Semilight" panose="020B0402040204020203" pitchFamily="34" charset="0"/>
              <a:cs typeface="Segoe UI Semilight" panose="020B0402040204020203" pitchFamily="34" charset="0"/>
            </a:endParaRPr>
          </a:p>
          <a:p>
            <a:pPr lvl="1">
              <a:lnSpc>
                <a:spcPct val="120000"/>
              </a:lnSpc>
            </a:pPr>
            <a:r>
              <a:rPr lang="en-US" altLang="ja-JP" sz="2600" dirty="0">
                <a:solidFill>
                  <a:schemeClr val="tx1"/>
                </a:solidFill>
                <a:latin typeface="Segoe UI Semilight" panose="020B0402040204020203" pitchFamily="34" charset="0"/>
                <a:cs typeface="Segoe UI Semilight" panose="020B0402040204020203" pitchFamily="34" charset="0"/>
              </a:rPr>
              <a:t>Application Insights </a:t>
            </a:r>
            <a:r>
              <a:rPr lang="ja-JP" altLang="en-US" sz="2600" dirty="0">
                <a:solidFill>
                  <a:schemeClr val="tx1"/>
                </a:solidFill>
                <a:latin typeface="Segoe UI Semilight" panose="020B0402040204020203" pitchFamily="34" charset="0"/>
                <a:cs typeface="Segoe UI Semilight" panose="020B0402040204020203" pitchFamily="34" charset="0"/>
              </a:rPr>
              <a:t>で実行中のサーバーレスコンポーネントをリアルタイムで監視、及びアラートを構成し履歴テレメトリーを表示</a:t>
            </a:r>
            <a:endParaRPr lang="en-US" sz="2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ltLang="en-US" sz="4900" dirty="0">
                <a:solidFill>
                  <a:schemeClr val="tx1"/>
                </a:solidFill>
                <a:cs typeface="Segoe UI" panose="020B0502040204020203" pitchFamily="34" charset="0"/>
              </a:rPr>
              <a:t>拡張可能なサーバーレス分析</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Blob storage), the extracted license plate text, and the timestamp the image was captured. Other Event Grid subscriptions could later be created against this topic, listening for events of the aforementioned type. &#10;">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sz="4400" dirty="0">
                <a:solidFill>
                  <a:schemeClr val="tx1"/>
                </a:solidFill>
                <a:latin typeface="Segoe UI Light" panose="020B0502040204020203" pitchFamily="34" charset="0"/>
                <a:cs typeface="Segoe UI Light" panose="020B0502040204020203" pitchFamily="34" charset="0"/>
              </a:rPr>
              <a:t>要約及び学習の目的</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8123778" cy="5835444"/>
          </a:xfrm>
          <a:prstGeom prst="rect">
            <a:avLst/>
          </a:prstGeom>
          <a:noFill/>
        </p:spPr>
        <p:txBody>
          <a:bodyPr wrap="square" lIns="182880" tIns="146304" rIns="182880" bIns="146304" rtlCol="0">
            <a:spAutoFit/>
          </a:bodyPr>
          <a:lstStyle/>
          <a:p>
            <a:r>
              <a:rPr lang="ja-JP" altLang="en-US" sz="2000" dirty="0"/>
              <a:t>このホワイトボードデザインセッションでは、グループで協力し</a:t>
            </a:r>
            <a:r>
              <a:rPr lang="en-US" altLang="ja-JP" sz="2000" dirty="0"/>
              <a:t>Azure</a:t>
            </a:r>
            <a:r>
              <a:rPr lang="ja-JP" altLang="en-US" sz="2000" dirty="0"/>
              <a:t>でサーバーレス技術を使用して車両の写真をストレージアカウントにアップロードする際のソリューションを設計します。 ナンバープレートデータを抽出して、高可用な</a:t>
            </a:r>
            <a:r>
              <a:rPr lang="en-US" altLang="ja-JP" sz="2000" dirty="0"/>
              <a:t>NoSQL</a:t>
            </a:r>
            <a:r>
              <a:rPr lang="ja-JP" altLang="en-US" sz="2000" dirty="0"/>
              <a:t>データストアに保存しエクスポートする必要があります。 データエクスポートのプロセスは、新しいナンバープレートデータをファイルストレージにエクスポートし、必要に応じて通知を送信するよう調整するサーバーレスの</a:t>
            </a:r>
            <a:r>
              <a:rPr lang="en-US" altLang="ja-JP" sz="2000" dirty="0"/>
              <a:t>Azure</a:t>
            </a:r>
            <a:r>
              <a:rPr lang="ja-JP" altLang="en-US" sz="2000" dirty="0"/>
              <a:t>コンポーネントによって調整されます。 また、継続的なデプロイプロセスを設定して、新しい変更を自動的に公開することもできます。 最後に、処理パイプライン全体を監視する必要があります。特に、処理要求を満たすためにコンポーネントのスケーリングに注意を払う必要があります。</a:t>
            </a:r>
            <a:endParaRPr lang="en-US" sz="2000" dirty="0"/>
          </a:p>
          <a:p>
            <a:endParaRPr lang="en-US" sz="2000" dirty="0"/>
          </a:p>
          <a:p>
            <a:r>
              <a:rPr lang="ja-JP" altLang="en-US" sz="2000" dirty="0"/>
              <a:t>このホワイトボードデザインセッションを終えると、従来のホストされた</a:t>
            </a:r>
            <a:r>
              <a:rPr lang="en-US" altLang="ja-JP" sz="2000" dirty="0"/>
              <a:t>Web</a:t>
            </a:r>
            <a:r>
              <a:rPr lang="ja-JP" altLang="en-US" sz="2000" dirty="0"/>
              <a:t>アプリケーション及びサービスと比較して、わずかなコードとインフラしか必要とせず、スケーラビリティとコスト効率の高いソリューションを設計することにより、新しいサーバーレス技術を最大限に活用する方法についての洞察を得ることができます。</a:t>
            </a: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D94A459-B278-4822-881A-00A8438E6E3D}"/>
              </a:ext>
            </a:extLst>
          </p:cNvPr>
          <p:cNvSpPr>
            <a:spLocks noGrp="1"/>
          </p:cNvSpPr>
          <p:nvPr>
            <p:ph type="body" sz="quarter" idx="10"/>
          </p:nvPr>
        </p:nvSpPr>
        <p:spPr>
          <a:xfrm>
            <a:off x="269239" y="2089289"/>
            <a:ext cx="11653523" cy="3382529"/>
          </a:xfrm>
        </p:spPr>
        <p:txBody>
          <a:bodyPr/>
          <a:lstStyle/>
          <a:p>
            <a:pPr marL="0" indent="0">
              <a:buNone/>
            </a:pPr>
            <a:r>
              <a:rPr kumimoji="1" lang="en-US" altLang="ja-JP" dirty="0">
                <a:hlinkClick r:id="rId2"/>
              </a:rPr>
              <a:t>https://aka.ms/181121ServerlessHandsOn</a:t>
            </a:r>
            <a:endParaRPr kumimoji="1" lang="en-US" altLang="ja-JP" dirty="0"/>
          </a:p>
          <a:p>
            <a:pPr marL="0" indent="0">
              <a:buNone/>
            </a:pPr>
            <a:endParaRPr kumimoji="1" lang="en-US" altLang="ja-JP" dirty="0"/>
          </a:p>
          <a:p>
            <a:pPr marL="0" indent="0">
              <a:buNone/>
            </a:pPr>
            <a:r>
              <a:rPr kumimoji="1" lang="ja-JP" altLang="en-US"/>
              <a:t>スターター ソリューション</a:t>
            </a:r>
            <a:endParaRPr kumimoji="1" lang="en-US" altLang="ja-JP" dirty="0"/>
          </a:p>
          <a:p>
            <a:pPr marL="0" indent="0">
              <a:buNone/>
            </a:pPr>
            <a:r>
              <a:rPr kumimoji="1" lang="en-US" altLang="ja-JP" dirty="0">
                <a:hlinkClick r:id="rId3"/>
              </a:rPr>
              <a:t>http://bit.ly/2D0uo6z</a:t>
            </a:r>
            <a:endParaRPr kumimoji="1" lang="en-US" altLang="ja-JP" dirty="0"/>
          </a:p>
          <a:p>
            <a:pPr marL="0" indent="0">
              <a:buNone/>
            </a:pPr>
            <a:endParaRPr kumimoji="1" lang="ja-JP" altLang="en-US" dirty="0"/>
          </a:p>
        </p:txBody>
      </p:sp>
      <p:sp>
        <p:nvSpPr>
          <p:cNvPr id="3" name="タイトル 2">
            <a:extLst>
              <a:ext uri="{FF2B5EF4-FFF2-40B4-BE49-F238E27FC236}">
                <a16:creationId xmlns:a16="http://schemas.microsoft.com/office/drawing/2014/main" id="{F8D29B46-99E9-4DF0-AF9D-62CB3A1CC625}"/>
              </a:ext>
            </a:extLst>
          </p:cNvPr>
          <p:cNvSpPr>
            <a:spLocks noGrp="1"/>
          </p:cNvSpPr>
          <p:nvPr>
            <p:ph type="title"/>
          </p:nvPr>
        </p:nvSpPr>
        <p:spPr/>
        <p:txBody>
          <a:bodyPr/>
          <a:lstStyle/>
          <a:p>
            <a:r>
              <a:rPr kumimoji="1" lang="ja-JP" altLang="en-US" dirty="0"/>
              <a:t>ハンズオンラボ</a:t>
            </a:r>
          </a:p>
        </p:txBody>
      </p:sp>
    </p:spTree>
    <p:extLst>
      <p:ext uri="{BB962C8B-B14F-4D97-AF65-F5344CB8AC3E}">
        <p14:creationId xmlns:p14="http://schemas.microsoft.com/office/powerpoint/2010/main" val="36759796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38E5719-7DE8-41E4-A0A0-C8EB85E5F678}"/>
              </a:ext>
            </a:extLst>
          </p:cNvPr>
          <p:cNvSpPr>
            <a:spLocks noGrp="1"/>
          </p:cNvSpPr>
          <p:nvPr>
            <p:ph type="body" sz="quarter" idx="10"/>
          </p:nvPr>
        </p:nvSpPr>
        <p:spPr>
          <a:xfrm>
            <a:off x="269239" y="1189177"/>
            <a:ext cx="11653523" cy="1520416"/>
          </a:xfrm>
        </p:spPr>
        <p:txBody>
          <a:bodyPr/>
          <a:lstStyle/>
          <a:p>
            <a:r>
              <a:rPr kumimoji="1" lang="ja-JP" altLang="en-US" sz="2800" dirty="0"/>
              <a:t>ステップ１</a:t>
            </a:r>
            <a:r>
              <a:rPr kumimoji="1" lang="en-US" altLang="ja-JP" sz="2800" dirty="0"/>
              <a:t>(15</a:t>
            </a:r>
            <a:r>
              <a:rPr kumimoji="1" lang="ja-JP" altLang="en-US" sz="2800" dirty="0"/>
              <a:t>分</a:t>
            </a:r>
            <a:r>
              <a:rPr kumimoji="1" lang="en-US" altLang="ja-JP" sz="2800" dirty="0"/>
              <a:t>): </a:t>
            </a:r>
            <a:r>
              <a:rPr kumimoji="1" lang="ja-JP" altLang="en-US" sz="2800" dirty="0"/>
              <a:t>顧客ケーススタディのレビュー</a:t>
            </a:r>
            <a:endParaRPr kumimoji="1" lang="en-US" altLang="ja-JP" sz="1232" dirty="0"/>
          </a:p>
          <a:p>
            <a:r>
              <a:rPr kumimoji="1" lang="ja-JP" altLang="en-US" sz="2800" dirty="0"/>
              <a:t>ステップ２</a:t>
            </a:r>
            <a:r>
              <a:rPr kumimoji="1" lang="en-US" altLang="ja-JP" sz="2800" dirty="0"/>
              <a:t>(45</a:t>
            </a:r>
            <a:r>
              <a:rPr kumimoji="1" lang="ja-JP" altLang="en-US" sz="2800" dirty="0"/>
              <a:t>分</a:t>
            </a:r>
            <a:r>
              <a:rPr kumimoji="1" lang="en-US" altLang="ja-JP" sz="2800" dirty="0"/>
              <a:t>): </a:t>
            </a:r>
            <a:r>
              <a:rPr kumimoji="1" lang="ja-JP" altLang="en-US" sz="2800" dirty="0"/>
              <a:t>ソリューションの設計</a:t>
            </a:r>
            <a:endParaRPr kumimoji="1" lang="en-US" altLang="ja-JP" sz="2800" dirty="0"/>
          </a:p>
          <a:p>
            <a:r>
              <a:rPr kumimoji="1" lang="ja-JP" altLang="en-US" sz="2800" dirty="0"/>
              <a:t>ステップ３</a:t>
            </a:r>
            <a:r>
              <a:rPr kumimoji="1" lang="en-US" altLang="ja-JP" sz="2800" dirty="0"/>
              <a:t>(15</a:t>
            </a:r>
            <a:r>
              <a:rPr kumimoji="1" lang="ja-JP" altLang="en-US" sz="2800" dirty="0"/>
              <a:t>分</a:t>
            </a:r>
            <a:r>
              <a:rPr kumimoji="1" lang="en-US" altLang="ja-JP" sz="2800" dirty="0"/>
              <a:t>): </a:t>
            </a:r>
            <a:r>
              <a:rPr kumimoji="1" lang="ja-JP" altLang="en-US" sz="2800" dirty="0"/>
              <a:t>ソリューション アーキテクチャの確認と意見交換</a:t>
            </a:r>
          </a:p>
        </p:txBody>
      </p:sp>
      <p:sp>
        <p:nvSpPr>
          <p:cNvPr id="3" name="タイトル 2">
            <a:extLst>
              <a:ext uri="{FF2B5EF4-FFF2-40B4-BE49-F238E27FC236}">
                <a16:creationId xmlns:a16="http://schemas.microsoft.com/office/drawing/2014/main" id="{6845AE83-BE17-402B-AB78-4E9A4994E24C}"/>
              </a:ext>
            </a:extLst>
          </p:cNvPr>
          <p:cNvSpPr>
            <a:spLocks noGrp="1"/>
          </p:cNvSpPr>
          <p:nvPr>
            <p:ph type="title"/>
          </p:nvPr>
        </p:nvSpPr>
        <p:spPr/>
        <p:txBody>
          <a:bodyPr/>
          <a:lstStyle/>
          <a:p>
            <a:r>
              <a:rPr kumimoji="1" lang="ja-JP" altLang="en-US" dirty="0"/>
              <a:t>アジェンダ</a:t>
            </a:r>
          </a:p>
        </p:txBody>
      </p:sp>
    </p:spTree>
    <p:extLst>
      <p:ext uri="{BB962C8B-B14F-4D97-AF65-F5344CB8AC3E}">
        <p14:creationId xmlns:p14="http://schemas.microsoft.com/office/powerpoint/2010/main" val="31306634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sz="4400" dirty="0">
                <a:solidFill>
                  <a:schemeClr val="tx1"/>
                </a:solidFill>
                <a:latin typeface="Segoe UI Light" panose="020B0502040204020203" pitchFamily="34" charset="0"/>
                <a:cs typeface="Segoe UI Light" panose="020B0502040204020203" pitchFamily="34" charset="0"/>
              </a:rPr>
              <a:t>ステップ１</a:t>
            </a:r>
            <a:r>
              <a:rPr lang="en-US" sz="4400" dirty="0">
                <a:solidFill>
                  <a:schemeClr val="tx1"/>
                </a:solidFill>
                <a:latin typeface="Segoe UI Light" panose="020B0502040204020203" pitchFamily="34" charset="0"/>
                <a:cs typeface="Segoe UI Light" panose="020B0502040204020203" pitchFamily="34" charset="0"/>
              </a:rPr>
              <a:t>: </a:t>
            </a:r>
            <a:r>
              <a:rPr lang="ja-JP" altLang="en-US" sz="4400" dirty="0">
                <a:solidFill>
                  <a:schemeClr val="tx1"/>
                </a:solidFill>
                <a:latin typeface="Segoe UI Light" panose="020B0502040204020203" pitchFamily="34" charset="0"/>
                <a:cs typeface="Segoe UI Light" panose="020B0502040204020203" pitchFamily="34" charset="0"/>
              </a:rPr>
              <a:t>顧客ケーススタディのレビュー</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ja-JP" altLang="en-US" sz="3600" dirty="0">
                <a:latin typeface="+mj-lt"/>
              </a:rPr>
              <a:t>成果</a:t>
            </a:r>
            <a:endParaRPr lang="en-US" sz="3600" dirty="0">
              <a:latin typeface="+mj-lt"/>
            </a:endParaRPr>
          </a:p>
          <a:p>
            <a:pPr>
              <a:lnSpc>
                <a:spcPct val="90000"/>
              </a:lnSpc>
              <a:spcAft>
                <a:spcPts val="600"/>
              </a:spcAft>
            </a:pPr>
            <a:r>
              <a:rPr lang="ja-JP" altLang="en-US" sz="2400" dirty="0">
                <a:latin typeface="Segoe UI Semilight" panose="020B0402040204020203" pitchFamily="34" charset="0"/>
                <a:cs typeface="Segoe UI Semilight" panose="020B0402040204020203" pitchFamily="34" charset="0"/>
              </a:rPr>
              <a:t>顧客の要求分析</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p>
          <a:p>
            <a:pPr>
              <a:lnSpc>
                <a:spcPct val="90000"/>
              </a:lnSpc>
              <a:spcAft>
                <a:spcPts val="600"/>
              </a:spcAft>
            </a:pPr>
            <a:r>
              <a:rPr lang="ja-JP" altLang="en-US" sz="3600" dirty="0">
                <a:latin typeface="+mj-lt"/>
              </a:rPr>
              <a:t>時間</a:t>
            </a:r>
            <a:endParaRPr lang="en-US" sz="3600" dirty="0">
              <a:latin typeface="+mj-lt"/>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a:t>
            </a:r>
            <a:r>
              <a:rPr lang="ja-JP" altLang="en-US" sz="2400" dirty="0">
                <a:latin typeface="Segoe UI Semilight" panose="020B0402040204020203" pitchFamily="34" charset="0"/>
                <a:cs typeface="Segoe UI Semilight" panose="020B0402040204020203" pitchFamily="34" charset="0"/>
              </a:rPr>
              <a:t>分</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sz="4900" dirty="0">
                <a:solidFill>
                  <a:schemeClr val="tx1"/>
                </a:solidFill>
                <a:cs typeface="Segoe UI" panose="020B0502040204020203" pitchFamily="34" charset="0"/>
              </a:rPr>
              <a:t>顧客の状況</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a:t>
            </a:r>
            <a:r>
              <a:rPr lang="ja-JP" altLang="en-US" sz="3200" dirty="0">
                <a:solidFill>
                  <a:schemeClr val="tx1"/>
                </a:solidFill>
              </a:rPr>
              <a:t>は多数の料金所を管理し、車の写真を撮影し、運転手から料金を徴収します。</a:t>
            </a:r>
            <a:endParaRPr lang="en-US" sz="3200" dirty="0">
              <a:solidFill>
                <a:schemeClr val="tx1"/>
              </a:solidFill>
              <a:latin typeface="+mj-lt"/>
            </a:endParaRPr>
          </a:p>
          <a:p>
            <a:r>
              <a:rPr lang="ja-JP" altLang="en-US" sz="3200" dirty="0">
                <a:solidFill>
                  <a:schemeClr val="tx1"/>
                </a:solidFill>
              </a:rPr>
              <a:t>ナンバープレートの検出は現在手動で行っています</a:t>
            </a:r>
            <a:endParaRPr lang="en-US" sz="3200" dirty="0">
              <a:solidFill>
                <a:schemeClr val="tx1"/>
              </a:solidFill>
              <a:latin typeface="+mj-lt"/>
            </a:endParaRPr>
          </a:p>
          <a:p>
            <a:r>
              <a:rPr lang="ja-JP" altLang="en-US" sz="3200" dirty="0">
                <a:solidFill>
                  <a:schemeClr val="tx1"/>
                </a:solidFill>
              </a:rPr>
              <a:t>彼らは予想よりも速い成長に伴う大きな負荷に対処しようとしています</a:t>
            </a:r>
            <a:endParaRPr lang="en-US" sz="3200" dirty="0">
              <a:solidFill>
                <a:schemeClr val="tx1"/>
              </a:solidFill>
              <a:latin typeface="+mj-lt"/>
            </a:endParaRP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838353"/>
            <a:ext cx="11655840" cy="899665"/>
          </a:xfrm>
        </p:spPr>
        <p:txBody>
          <a:bodyPr>
            <a:normAutofit/>
          </a:bodyPr>
          <a:lstStyle/>
          <a:p>
            <a:r>
              <a:rPr lang="ja-JP" altLang="en-US" sz="4900" dirty="0">
                <a:solidFill>
                  <a:schemeClr val="tx1"/>
                </a:solidFill>
                <a:cs typeface="Segoe UI" panose="020B0502040204020203" pitchFamily="34" charset="0"/>
              </a:rPr>
              <a:t>顧客の状況</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a:t>
            </a:r>
            <a:r>
              <a:rPr lang="ja-JP" altLang="en-US" sz="3200" dirty="0">
                <a:solidFill>
                  <a:schemeClr val="tx1"/>
                </a:solidFill>
                <a:latin typeface="+mn-lt"/>
              </a:rPr>
              <a:t>は、課金システムが負荷を処理できることを確信しています</a:t>
            </a:r>
            <a:endParaRPr lang="en-US" sz="3200" dirty="0">
              <a:solidFill>
                <a:schemeClr val="tx1"/>
              </a:solidFill>
              <a:latin typeface="+mn-lt"/>
            </a:endParaRP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ja-JP" altLang="en-US" sz="3200" dirty="0">
                <a:solidFill>
                  <a:schemeClr val="tx1"/>
                </a:solidFill>
              </a:rPr>
              <a:t>彼らは、ナンバープレートの処理をいかに迅速に自動化できるか、特にその自動化されたソリューションが、交通量の急増時に需要を満たすよう拡張できるかどうかを心配しています</a:t>
            </a:r>
            <a:endParaRPr lang="en-US" sz="3200" dirty="0">
              <a:solidFill>
                <a:schemeClr val="tx1"/>
              </a:solidFill>
              <a:latin typeface="+mn-lt"/>
            </a:endParaRPr>
          </a:p>
        </p:txBody>
      </p:sp>
      <p:pic>
        <p:nvPicPr>
          <p:cNvPr id="5" name="Picture 4" descr="Cars are caught in a traffic jam at toll booths.">
            <a:extLst>
              <a:ext uri="{FF2B5EF4-FFF2-40B4-BE49-F238E27FC236}">
                <a16:creationId xmlns:a16="http://schemas.microsoft.com/office/drawing/2014/main" id="{B945D1A5-1259-4FA8-8065-C72C2F46D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s depicting machine learning, automated workflow, and a database.">
            <a:extLst>
              <a:ext uri="{FF2B5EF4-FFF2-40B4-BE49-F238E27FC236}">
                <a16:creationId xmlns:a16="http://schemas.microsoft.com/office/drawing/2014/main" id="{54B0D18F-274E-4468-A24A-E55F276E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189" y="517258"/>
            <a:ext cx="1463167" cy="5151566"/>
          </a:xfrm>
          <a:prstGeom prst="rect">
            <a:avLst/>
          </a:prstGeom>
        </p:spPr>
      </p:pic>
      <p:sp>
        <p:nvSpPr>
          <p:cNvPr id="2" name="Title 1"/>
          <p:cNvSpPr>
            <a:spLocks noGrp="1"/>
          </p:cNvSpPr>
          <p:nvPr>
            <p:ph type="title"/>
          </p:nvPr>
        </p:nvSpPr>
        <p:spPr/>
        <p:txBody>
          <a:bodyPr>
            <a:normAutofit/>
          </a:bodyPr>
          <a:lstStyle/>
          <a:p>
            <a:r>
              <a:rPr lang="ja-JP" altLang="en-US" sz="4900" dirty="0">
                <a:solidFill>
                  <a:schemeClr val="tx1"/>
                </a:solidFill>
                <a:cs typeface="Segoe UI" panose="020B0502040204020203" pitchFamily="34" charset="0"/>
              </a:rPr>
              <a:t>顧客の状況</a:t>
            </a: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fontScale="92500" lnSpcReduction="1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ja-JP" altLang="en-US" sz="3200" dirty="0">
                <a:solidFill>
                  <a:schemeClr val="tx1"/>
                </a:solidFill>
              </a:rPr>
              <a:t>ナンバープレートのデータをエクスポートし、条件付きアラートを送信するための自動化されたワークフローが欲しい。</a:t>
            </a:r>
          </a:p>
          <a:p>
            <a:endParaRPr lang="en-US" sz="3200" dirty="0">
              <a:solidFill>
                <a:schemeClr val="tx1"/>
              </a:solidFill>
            </a:endParaRPr>
          </a:p>
          <a:p>
            <a:r>
              <a:rPr lang="ja-JP" altLang="en-US" sz="3200" dirty="0">
                <a:solidFill>
                  <a:schemeClr val="tx1"/>
                </a:solidFill>
              </a:rPr>
              <a:t>ライセンスプレートの認識作業に機械学習を使いたい。</a:t>
            </a:r>
            <a:endParaRPr lang="en-US" altLang="ja-JP" sz="3200" dirty="0">
              <a:solidFill>
                <a:schemeClr val="tx1"/>
              </a:solidFill>
            </a:endParaRPr>
          </a:p>
          <a:p>
            <a:endParaRPr lang="en-US" sz="3200" dirty="0">
              <a:solidFill>
                <a:schemeClr val="tx1"/>
              </a:solidFill>
            </a:endParaRPr>
          </a:p>
          <a:p>
            <a:r>
              <a:rPr lang="ja-JP" altLang="en-US" sz="3200" dirty="0">
                <a:solidFill>
                  <a:schemeClr val="tx1"/>
                </a:solidFill>
              </a:rPr>
              <a:t>画像をクラウドストレージに、データをデータベースに保管し、エクスポートした後、人間による検証を行いたい。</a:t>
            </a:r>
          </a:p>
          <a:p>
            <a:endParaRPr lang="en-US" sz="3200" dirty="0">
              <a:solidFill>
                <a:schemeClr val="tx1"/>
              </a:solidFill>
            </a:endParaRP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ja-JP" altLang="en-US" sz="4900" dirty="0">
                <a:solidFill>
                  <a:schemeClr val="tx1"/>
                </a:solidFill>
                <a:cs typeface="Segoe UI" panose="020B0502040204020203" pitchFamily="34" charset="0"/>
              </a:rPr>
              <a:t>顧客の要件</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ja-JP" altLang="en-US" sz="3000" dirty="0">
                <a:solidFill>
                  <a:schemeClr val="tx1"/>
                </a:solidFill>
                <a:latin typeface="Segoe UI Semilight" panose="020B0402040204020203" pitchFamily="34" charset="0"/>
                <a:cs typeface="Segoe UI Semilight" panose="020B0402040204020203" pitchFamily="34" charset="0"/>
              </a:rPr>
              <a:t>サーバーレスで手作業のプロセスを自動化</a:t>
            </a:r>
            <a:endParaRPr lang="en-US" sz="3000" dirty="0">
              <a:solidFill>
                <a:schemeClr val="tx1"/>
              </a:solidFill>
              <a:latin typeface="Segoe UI Semilight" panose="020B0402040204020203" pitchFamily="34" charset="0"/>
              <a:cs typeface="Segoe UI Semilight" panose="020B0402040204020203" pitchFamily="34" charset="0"/>
            </a:endParaRPr>
          </a:p>
          <a:p>
            <a:pPr lvl="1"/>
            <a:r>
              <a:rPr lang="ja-JP" altLang="en-US" sz="3000" dirty="0">
                <a:solidFill>
                  <a:schemeClr val="tx1"/>
                </a:solidFill>
                <a:latin typeface="Segoe UI Semilight" panose="020B0402040204020203" pitchFamily="34" charset="0"/>
                <a:cs typeface="Segoe UI Semilight" panose="020B0402040204020203" pitchFamily="34" charset="0"/>
              </a:rPr>
              <a:t>既成の機械学習サービスを利用</a:t>
            </a:r>
            <a:endParaRPr lang="en-US" sz="3000" dirty="0">
              <a:solidFill>
                <a:schemeClr val="tx1"/>
              </a:solidFill>
              <a:latin typeface="Segoe UI Semilight" panose="020B0402040204020203" pitchFamily="34" charset="0"/>
              <a:cs typeface="Segoe UI Semilight" panose="020B0402040204020203" pitchFamily="34" charset="0"/>
            </a:endParaRPr>
          </a:p>
          <a:p>
            <a:pPr lvl="1"/>
            <a:r>
              <a:rPr lang="ja-JP" altLang="en-US" sz="3000" dirty="0">
                <a:solidFill>
                  <a:schemeClr val="tx1"/>
                </a:solidFill>
                <a:latin typeface="Segoe UI Semilight" panose="020B0402040204020203" pitchFamily="34" charset="0"/>
                <a:cs typeface="Segoe UI Semilight" panose="020B0402040204020203" pitchFamily="34" charset="0"/>
              </a:rPr>
              <a:t>もし処理できなければライセンスプレート画像から手作業で入力</a:t>
            </a:r>
            <a:endParaRPr lang="en-US" sz="3000" dirty="0">
              <a:solidFill>
                <a:schemeClr val="tx1"/>
              </a:solidFill>
              <a:latin typeface="Segoe UI Semilight" panose="020B0402040204020203" pitchFamily="34" charset="0"/>
              <a:cs typeface="Segoe UI Semilight" panose="020B0402040204020203" pitchFamily="34" charset="0"/>
            </a:endParaRPr>
          </a:p>
          <a:p>
            <a:pPr lvl="1"/>
            <a:r>
              <a:rPr lang="ja-JP" altLang="en-US" sz="3000" dirty="0">
                <a:solidFill>
                  <a:schemeClr val="tx1"/>
                </a:solidFill>
                <a:latin typeface="Segoe UI Semilight" panose="020B0402040204020203" pitchFamily="34" charset="0"/>
                <a:cs typeface="Segoe UI Semilight" panose="020B0402040204020203" pitchFamily="34" charset="0"/>
              </a:rPr>
              <a:t>予期せぬデマンドにも対応するスケーラブルなソリューション</a:t>
            </a:r>
            <a:endParaRPr lang="en-US" sz="3000" dirty="0">
              <a:solidFill>
                <a:schemeClr val="tx1"/>
              </a:solidFill>
              <a:latin typeface="Segoe UI Semilight" panose="020B0402040204020203" pitchFamily="34" charset="0"/>
              <a:cs typeface="Segoe UI Semilight" panose="020B0402040204020203" pitchFamily="34" charset="0"/>
            </a:endParaRPr>
          </a:p>
          <a:p>
            <a:pPr lvl="1"/>
            <a:r>
              <a:rPr lang="ja-JP" altLang="en-US" sz="3000" dirty="0">
                <a:solidFill>
                  <a:schemeClr val="tx1"/>
                </a:solidFill>
                <a:latin typeface="Segoe UI Semilight" panose="020B0402040204020203" pitchFamily="34" charset="0"/>
                <a:cs typeface="Segoe UI Semilight" panose="020B0402040204020203" pitchFamily="34" charset="0"/>
              </a:rPr>
              <a:t>データをエクスポートする自動化されたワークフロー</a:t>
            </a:r>
            <a:endParaRPr lang="en-US" sz="3000" dirty="0">
              <a:solidFill>
                <a:schemeClr val="tx1"/>
              </a:solidFill>
              <a:latin typeface="Segoe UI Semilight" panose="020B0402040204020203" pitchFamily="34" charset="0"/>
              <a:cs typeface="Segoe UI Semilight" panose="020B0402040204020203" pitchFamily="34" charset="0"/>
            </a:endParaRPr>
          </a:p>
          <a:p>
            <a:pPr lvl="1"/>
            <a:r>
              <a:rPr lang="ja-JP" altLang="en-US" sz="3000" dirty="0">
                <a:solidFill>
                  <a:schemeClr val="tx1"/>
                </a:solidFill>
                <a:latin typeface="Segoe UI Semilight" panose="020B0402040204020203" pitchFamily="34" charset="0"/>
                <a:cs typeface="Segoe UI Semilight" panose="020B0402040204020203" pitchFamily="34" charset="0"/>
              </a:rPr>
              <a:t>ローカルで開発し、デプロイパイプラインを自動化</a:t>
            </a:r>
            <a:endParaRPr lang="en-US" sz="3000" dirty="0">
              <a:solidFill>
                <a:schemeClr val="tx1"/>
              </a:solidFill>
              <a:latin typeface="Segoe UI Semilight" panose="020B0402040204020203" pitchFamily="34" charset="0"/>
              <a:cs typeface="Segoe UI Semilight" panose="020B0402040204020203" pitchFamily="34" charset="0"/>
            </a:endParaRPr>
          </a:p>
          <a:p>
            <a:pPr lvl="1"/>
            <a:r>
              <a:rPr lang="ja-JP" altLang="en-US" sz="3000" dirty="0">
                <a:solidFill>
                  <a:schemeClr val="tx1"/>
                </a:solidFill>
                <a:latin typeface="Segoe UI Semilight" panose="020B0402040204020203" pitchFamily="34" charset="0"/>
                <a:cs typeface="Segoe UI Semilight" panose="020B0402040204020203" pitchFamily="34" charset="0"/>
              </a:rPr>
              <a:t>リアルタイム及び履歴表示オプションを提供する一元的な監視ダッシュボード</a:t>
            </a:r>
            <a:endParaRPr lang="en-US" altLang="ja-JP" sz="3000" dirty="0">
              <a:solidFill>
                <a:schemeClr val="tx1"/>
              </a:solidFill>
              <a:latin typeface="Segoe UI Semilight" panose="020B0402040204020203" pitchFamily="34" charset="0"/>
              <a:cs typeface="Segoe UI Semilight" panose="020B0402040204020203" pitchFamily="34" charset="0"/>
            </a:endParaRPr>
          </a:p>
          <a:p>
            <a:pPr lvl="1"/>
            <a:endParaRPr lang="en-US" sz="3000" dirty="0">
              <a:solidFill>
                <a:schemeClr val="tx1"/>
              </a:solidFill>
              <a:latin typeface="Segoe UI Semilight" panose="020B0402040204020203" pitchFamily="34" charset="0"/>
              <a:cs typeface="Segoe UI Semilight" panose="020B0402040204020203" pitchFamily="34" charset="0"/>
            </a:endParaRP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sz="4900" dirty="0">
                <a:solidFill>
                  <a:schemeClr val="tx1"/>
                </a:solidFill>
                <a:cs typeface="Segoe UI" panose="020B0502040204020203" pitchFamily="34" charset="0"/>
              </a:rPr>
              <a:t>一般的なシナリオ</a:t>
            </a: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ホワイトボード">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3296</Words>
  <Application>Microsoft Office PowerPoint</Application>
  <PresentationFormat>ワイド画面</PresentationFormat>
  <Paragraphs>164</Paragraphs>
  <Slides>21</Slides>
  <Notes>18</Notes>
  <HiddenSlides>0</HiddenSlides>
  <MMClips>0</MMClips>
  <ScaleCrop>false</ScaleCrop>
  <HeadingPairs>
    <vt:vector size="6" baseType="variant">
      <vt:variant>
        <vt:lpstr>使用されているフォント</vt:lpstr>
      </vt:variant>
      <vt:variant>
        <vt:i4>9</vt:i4>
      </vt:variant>
      <vt:variant>
        <vt:lpstr>テーマ</vt:lpstr>
      </vt:variant>
      <vt:variant>
        <vt:i4>4</vt:i4>
      </vt:variant>
      <vt:variant>
        <vt:lpstr>スライド タイトル</vt:lpstr>
      </vt:variant>
      <vt:variant>
        <vt:i4>21</vt:i4>
      </vt:variant>
    </vt:vector>
  </HeadingPairs>
  <TitlesOfParts>
    <vt:vector size="34" baseType="lpstr">
      <vt:lpstr>游ゴシック</vt:lpstr>
      <vt:lpstr>游ゴシック Light</vt:lpstr>
      <vt:lpstr>Arial</vt:lpstr>
      <vt:lpstr>Calibri</vt:lpstr>
      <vt:lpstr>Consolas</vt:lpstr>
      <vt:lpstr>Segoe UI</vt:lpstr>
      <vt:lpstr>Segoe UI Light</vt:lpstr>
      <vt:lpstr>Segoe UI Semilight</vt:lpstr>
      <vt:lpstr>Wingdings</vt:lpstr>
      <vt:lpstr>2_Server and Cloud 2013</vt:lpstr>
      <vt:lpstr>C+E Readiness Template</vt:lpstr>
      <vt:lpstr>ホワイトボード</vt:lpstr>
      <vt:lpstr>デザインの設定</vt:lpstr>
      <vt:lpstr>サーバーレス アーキテクチャ</vt:lpstr>
      <vt:lpstr>要約及び学習の目的</vt:lpstr>
      <vt:lpstr>アジェンダ</vt:lpstr>
      <vt:lpstr>ステップ１: 顧客ケーススタディのレビュー</vt:lpstr>
      <vt:lpstr>顧客の状況</vt:lpstr>
      <vt:lpstr>顧客の状況</vt:lpstr>
      <vt:lpstr>顧客の状況</vt:lpstr>
      <vt:lpstr>顧客の要件 </vt:lpstr>
      <vt:lpstr>一般的なシナリオ</vt:lpstr>
      <vt:lpstr>学習者ガイド</vt:lpstr>
      <vt:lpstr>ステップ２: ソリューションの設計</vt:lpstr>
      <vt:lpstr>PowerPoint プレゼンテーション</vt:lpstr>
      <vt:lpstr>ステップ３: ソリューション アーキテクチャの確認と意見交換</vt:lpstr>
      <vt:lpstr>推奨ソリューション – 全体 </vt:lpstr>
      <vt:lpstr>推奨ソリューション </vt:lpstr>
      <vt:lpstr>推奨ソリューション </vt:lpstr>
      <vt:lpstr>推奨ソリューション </vt:lpstr>
      <vt:lpstr>推奨ソリューション </vt:lpstr>
      <vt:lpstr>拡張可能なサーバーレス分析 </vt:lpstr>
      <vt:lpstr>ハンズオンラボ</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2018-10-21T16:00:20Z</dcterms:created>
  <dcterms:modified xsi:type="dcterms:W3CDTF">2018-11-21T06:10:14Z</dcterms:modified>
</cp:coreProperties>
</file>